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5" r:id="rId3"/>
    <p:sldId id="322" r:id="rId4"/>
    <p:sldId id="321" r:id="rId5"/>
    <p:sldId id="297" r:id="rId6"/>
    <p:sldId id="323" r:id="rId7"/>
    <p:sldId id="324" r:id="rId8"/>
    <p:sldId id="258" r:id="rId9"/>
    <p:sldId id="326" r:id="rId10"/>
    <p:sldId id="328" r:id="rId11"/>
    <p:sldId id="329" r:id="rId12"/>
    <p:sldId id="28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3300"/>
    <a:srgbClr val="080808"/>
    <a:srgbClr val="CCFFFF"/>
    <a:srgbClr val="FFFF99"/>
    <a:srgbClr val="006600"/>
    <a:srgbClr val="6633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825" autoAdjust="0"/>
    <p:restoredTop sz="99451" autoAdjust="0"/>
  </p:normalViewPr>
  <p:slideViewPr>
    <p:cSldViewPr>
      <p:cViewPr>
        <p:scale>
          <a:sx n="50" d="100"/>
          <a:sy n="50" d="100"/>
        </p:scale>
        <p:origin x="-1728" y="-582"/>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66" d="100"/>
        <a:sy n="66" d="100"/>
      </p:scale>
      <p:origin x="0" y="6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725225C-9A9A-4E37-A9B9-7D4C3B876D24}" type="datetimeFigureOut">
              <a:rPr lang="en-AU"/>
              <a:pPr>
                <a:defRPr/>
              </a:pPr>
              <a:t>20/09/2017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2A49605-70CE-4384-9C65-CB42EF0156B5}"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F45CA7-A65E-4964-842F-D8A8DC832E4A}" type="slidenum">
              <a:rPr lang="en-AU" smtClean="0"/>
              <a:pPr>
                <a:defRPr/>
              </a:pPr>
              <a:t>1</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C8B3893-258D-4183-BF5E-BB2C2EC1CB3A}" type="slidenum">
              <a:rPr lang="en-AU" smtClean="0"/>
              <a:pPr>
                <a:defRPr/>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16FAD65-B2F2-4F5D-8597-236456BB2A6C}" type="slidenum">
              <a:rPr lang="en-AU" smtClean="0"/>
              <a:pPr>
                <a:defRPr/>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ED2E89-E092-455B-ADA0-65CEA0249800}" type="slidenum">
              <a:rPr lang="en-AU" smtClean="0"/>
              <a:pPr>
                <a:defRPr/>
              </a:pPr>
              <a:t>5</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ED2E89-E092-455B-ADA0-65CEA0249800}" type="slidenum">
              <a:rPr lang="en-AU" smtClean="0"/>
              <a:pPr>
                <a:defRPr/>
              </a:pPr>
              <a:t>6</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ED2E89-E092-455B-ADA0-65CEA0249800}" type="slidenum">
              <a:rPr lang="en-AU" smtClean="0"/>
              <a:pPr>
                <a:defRPr/>
              </a:pPr>
              <a:t>7</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3744BF5-5EE8-459E-8C63-E61D8E5B9B2F}" type="slidenum">
              <a:rPr lang="en-AU" smtClean="0"/>
              <a:pPr>
                <a:defRPr/>
              </a:pPr>
              <a:t>8</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3744BF5-5EE8-459E-8C63-E61D8E5B9B2F}" type="slidenum">
              <a:rPr lang="en-AU" smtClean="0"/>
              <a:pPr>
                <a:defRPr/>
              </a:pPr>
              <a:t>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en-US">
              <a:cs typeface="+mn-cs"/>
            </a:endParaRPr>
          </a:p>
        </p:txBody>
      </p:sp>
      <p:grpSp>
        <p:nvGrpSpPr>
          <p:cNvPr id="5" name="Group 15"/>
          <p:cNvGrpSpPr>
            <a:grpSpLocks/>
          </p:cNvGrpSpPr>
          <p:nvPr/>
        </p:nvGrpSpPr>
        <p:grpSpPr bwMode="auto">
          <a:xfrm>
            <a:off x="152400" y="381000"/>
            <a:ext cx="6838950" cy="3365500"/>
            <a:chOff x="664" y="1951"/>
            <a:chExt cx="4308" cy="2120"/>
          </a:xfrm>
        </p:grpSpPr>
        <p:sp>
          <p:nvSpPr>
            <p:cNvPr id="6"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1"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2"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3"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4"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5"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6"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7"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8"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9"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0"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1"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2"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3"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4"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5"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6"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7"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8"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29"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0"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1"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2"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3"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4"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5"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6"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7"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8"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39"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0"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1"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2"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3"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4"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5"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6"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7"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8"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49"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0"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1"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2"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3"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4"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5"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6"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7"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8"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59"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0"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1"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2"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3"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4"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5"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6"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7"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8"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69"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0"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1"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2"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3"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4"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5"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6"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7"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8"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79"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0"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1"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2"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3"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4"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5"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6"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7"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8"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89"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0"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1"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2"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3"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4"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5"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6"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7"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8"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99"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0"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1"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2"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3"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4"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5"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6"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7"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8"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09"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10"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11"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12"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sp>
          <p:nvSpPr>
            <p:cNvPr id="113"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a:cs typeface="+mn-cs"/>
              </a:endParaRPr>
            </a:p>
          </p:txBody>
        </p:sp>
      </p:grpSp>
      <p:pic>
        <p:nvPicPr>
          <p:cNvPr id="114" name="Picture 7" descr="artplus_nature_naturalcity42_a"/>
          <p:cNvPicPr>
            <a:picLocks noChangeAspect="1" noChangeArrowheads="1"/>
          </p:cNvPicPr>
          <p:nvPr/>
        </p:nvPicPr>
        <p:blipFill>
          <a:blip r:embed="rId3" cstate="print"/>
          <a:srcRect/>
          <a:stretch>
            <a:fillRect/>
          </a:stretch>
        </p:blipFill>
        <p:spPr bwMode="auto">
          <a:xfrm>
            <a:off x="4870450" y="3167063"/>
            <a:ext cx="4425950" cy="2989262"/>
          </a:xfrm>
          <a:prstGeom prst="rect">
            <a:avLst/>
          </a:prstGeom>
          <a:noFill/>
          <a:ln w="9525">
            <a:noFill/>
            <a:miter lim="800000"/>
            <a:headEnd/>
            <a:tailEnd/>
          </a:ln>
        </p:spPr>
      </p:pic>
      <p:pic>
        <p:nvPicPr>
          <p:cNvPr id="115" name="Picture 12" descr="artplus_nature_naturalcity42_i"/>
          <p:cNvPicPr>
            <a:picLocks noChangeAspect="1" noChangeArrowheads="1"/>
          </p:cNvPicPr>
          <p:nvPr/>
        </p:nvPicPr>
        <p:blipFill>
          <a:blip r:embed="rId4" cstate="print"/>
          <a:srcRect/>
          <a:stretch>
            <a:fillRect/>
          </a:stretch>
        </p:blipFill>
        <p:spPr bwMode="auto">
          <a:xfrm>
            <a:off x="6956425" y="3352800"/>
            <a:ext cx="1654175" cy="877888"/>
          </a:xfrm>
          <a:prstGeom prst="rect">
            <a:avLst/>
          </a:prstGeom>
          <a:noFill/>
          <a:ln w="9525">
            <a:noFill/>
            <a:miter lim="800000"/>
            <a:headEnd/>
            <a:tailEnd/>
          </a:ln>
        </p:spPr>
      </p:pic>
      <p:pic>
        <p:nvPicPr>
          <p:cNvPr id="116" name="Picture 10" descr="artplus_nature_naturalcity42_c"/>
          <p:cNvPicPr>
            <a:picLocks noChangeAspect="1" noChangeArrowheads="1"/>
          </p:cNvPicPr>
          <p:nvPr/>
        </p:nvPicPr>
        <p:blipFill>
          <a:blip r:embed="rId5" cstate="print"/>
          <a:srcRect/>
          <a:stretch>
            <a:fillRect/>
          </a:stretch>
        </p:blipFill>
        <p:spPr bwMode="auto">
          <a:xfrm>
            <a:off x="9296400" y="2895600"/>
            <a:ext cx="1112838" cy="866775"/>
          </a:xfrm>
          <a:prstGeom prst="rect">
            <a:avLst/>
          </a:prstGeom>
          <a:noFill/>
          <a:ln w="9525">
            <a:noFill/>
            <a:miter lim="800000"/>
            <a:headEnd/>
            <a:tailEnd/>
          </a:ln>
        </p:spPr>
      </p:pic>
      <p:pic>
        <p:nvPicPr>
          <p:cNvPr id="117" name="Picture 13" descr="artplus_nature_naturalcity42_f"/>
          <p:cNvPicPr>
            <a:picLocks noChangeAspect="1" noChangeArrowheads="1"/>
          </p:cNvPicPr>
          <p:nvPr/>
        </p:nvPicPr>
        <p:blipFill>
          <a:blip r:embed="rId6" cstate="print"/>
          <a:srcRect/>
          <a:stretch>
            <a:fillRect/>
          </a:stretch>
        </p:blipFill>
        <p:spPr bwMode="auto">
          <a:xfrm>
            <a:off x="4994275" y="4594225"/>
            <a:ext cx="4911725" cy="1882775"/>
          </a:xfrm>
          <a:prstGeom prst="rect">
            <a:avLst/>
          </a:prstGeom>
          <a:noFill/>
          <a:ln w="9525">
            <a:noFill/>
            <a:miter lim="800000"/>
            <a:headEnd/>
            <a:tailEnd/>
          </a:ln>
        </p:spPr>
      </p:pic>
      <p:sp>
        <p:nvSpPr>
          <p:cNvPr id="118" name="Text Box 126"/>
          <p:cNvSpPr txBox="1">
            <a:spLocks noChangeArrowheads="1"/>
          </p:cNvSpPr>
          <p:nvPr/>
        </p:nvSpPr>
        <p:spPr bwMode="auto">
          <a:xfrm>
            <a:off x="8007350" y="152400"/>
            <a:ext cx="984250" cy="396875"/>
          </a:xfrm>
          <a:prstGeom prst="rect">
            <a:avLst/>
          </a:prstGeom>
          <a:noFill/>
          <a:ln w="9525">
            <a:noFill/>
            <a:miter lim="800000"/>
            <a:headEnd/>
            <a:tailEnd/>
          </a:ln>
          <a:effectLst/>
        </p:spPr>
        <p:txBody>
          <a:bodyPr wrap="none">
            <a:spAutoFit/>
          </a:bodyPr>
          <a:lstStyle/>
          <a:p>
            <a:pPr algn="r">
              <a:defRPr/>
            </a:pPr>
            <a:r>
              <a:rPr lang="en-US" sz="2000" b="1">
                <a:solidFill>
                  <a:srgbClr val="000000"/>
                </a:solidFill>
                <a:latin typeface="Verdana" pitchFamily="34" charset="0"/>
                <a:cs typeface="+mn-cs"/>
              </a:rPr>
              <a:t>LOGO</a:t>
            </a:r>
          </a:p>
        </p:txBody>
      </p:sp>
      <p:pic>
        <p:nvPicPr>
          <p:cNvPr id="119" name="Picture 9" descr="artplus_nature_naturalcity42_b"/>
          <p:cNvPicPr>
            <a:picLocks noChangeAspect="1" noChangeArrowheads="1"/>
          </p:cNvPicPr>
          <p:nvPr/>
        </p:nvPicPr>
        <p:blipFill>
          <a:blip r:embed="rId7" cstate="print"/>
          <a:srcRect/>
          <a:stretch>
            <a:fillRect/>
          </a:stretch>
        </p:blipFill>
        <p:spPr bwMode="auto">
          <a:xfrm>
            <a:off x="5195888" y="3097213"/>
            <a:ext cx="2971800" cy="571500"/>
          </a:xfrm>
          <a:prstGeom prst="rect">
            <a:avLst/>
          </a:prstGeom>
          <a:noFill/>
          <a:ln w="9525">
            <a:noFill/>
            <a:miter lim="800000"/>
            <a:headEnd/>
            <a:tailEnd/>
          </a:ln>
        </p:spPr>
      </p:pic>
      <p:pic>
        <p:nvPicPr>
          <p:cNvPr id="120" name="Picture 8" descr="artplus_nature_naturalcity42_e"/>
          <p:cNvPicPr>
            <a:picLocks noChangeAspect="1" noChangeArrowheads="1"/>
          </p:cNvPicPr>
          <p:nvPr/>
        </p:nvPicPr>
        <p:blipFill>
          <a:blip r:embed="rId8" cstate="print"/>
          <a:srcRect/>
          <a:stretch>
            <a:fillRect/>
          </a:stretch>
        </p:blipFill>
        <p:spPr bwMode="auto">
          <a:xfrm>
            <a:off x="5943600" y="1993900"/>
            <a:ext cx="1546225" cy="1663700"/>
          </a:xfrm>
          <a:prstGeom prst="rect">
            <a:avLst/>
          </a:prstGeom>
          <a:noFill/>
          <a:ln w="9525">
            <a:noFill/>
            <a:miter lim="800000"/>
            <a:headEnd/>
            <a:tailEnd/>
          </a:ln>
        </p:spPr>
      </p:pic>
      <p:pic>
        <p:nvPicPr>
          <p:cNvPr id="121" name="Picture 11" descr="artplus_nature_naturalcity42_d"/>
          <p:cNvPicPr>
            <a:picLocks noChangeAspect="1" noChangeArrowheads="1"/>
          </p:cNvPicPr>
          <p:nvPr/>
        </p:nvPicPr>
        <p:blipFill>
          <a:blip r:embed="rId9" cstate="print"/>
          <a:srcRect/>
          <a:stretch>
            <a:fillRect/>
          </a:stretch>
        </p:blipFill>
        <p:spPr bwMode="auto">
          <a:xfrm>
            <a:off x="5626100" y="2862263"/>
            <a:ext cx="623888" cy="579437"/>
          </a:xfrm>
          <a:prstGeom prst="rect">
            <a:avLst/>
          </a:prstGeom>
          <a:noFill/>
          <a:ln w="9525">
            <a:noFill/>
            <a:miter lim="800000"/>
            <a:headEnd/>
            <a:tailEnd/>
          </a:ln>
        </p:spPr>
      </p:pic>
      <p:pic>
        <p:nvPicPr>
          <p:cNvPr id="122" name="Picture 128" descr="a1"/>
          <p:cNvPicPr>
            <a:picLocks noChangeAspect="1" noChangeArrowheads="1"/>
          </p:cNvPicPr>
          <p:nvPr userDrawn="1"/>
        </p:nvPicPr>
        <p:blipFill>
          <a:blip r:embed="rId10" cstate="print"/>
          <a:srcRect/>
          <a:stretch>
            <a:fillRect/>
          </a:stretch>
        </p:blipFill>
        <p:spPr bwMode="auto">
          <a:xfrm>
            <a:off x="9359900" y="95250"/>
            <a:ext cx="1803400" cy="2070100"/>
          </a:xfrm>
          <a:prstGeom prst="rect">
            <a:avLst/>
          </a:prstGeom>
          <a:noFill/>
          <a:ln w="9525">
            <a:noFill/>
            <a:miter lim="800000"/>
            <a:headEnd/>
            <a:tailEnd/>
          </a:ln>
        </p:spPr>
      </p:pic>
      <p:pic>
        <p:nvPicPr>
          <p:cNvPr id="123" name="Picture 129" descr="b_1"/>
          <p:cNvPicPr>
            <a:picLocks noChangeAspect="1" noChangeArrowheads="1"/>
          </p:cNvPicPr>
          <p:nvPr userDrawn="1"/>
        </p:nvPicPr>
        <p:blipFill>
          <a:blip r:embed="rId11" cstate="print"/>
          <a:srcRect/>
          <a:stretch>
            <a:fillRect/>
          </a:stretch>
        </p:blipFill>
        <p:spPr bwMode="auto">
          <a:xfrm>
            <a:off x="10204450" y="1968500"/>
            <a:ext cx="1079500" cy="469900"/>
          </a:xfrm>
          <a:prstGeom prst="rect">
            <a:avLst/>
          </a:prstGeom>
          <a:noFill/>
          <a:ln w="9525">
            <a:noFill/>
            <a:miter lim="800000"/>
            <a:headEnd/>
            <a:tailEnd/>
          </a:ln>
        </p:spPr>
      </p:pic>
      <p:sp>
        <p:nvSpPr>
          <p:cNvPr id="124" name="TextBox 123"/>
          <p:cNvSpPr txBox="1"/>
          <p:nvPr userDrawn="1"/>
        </p:nvSpPr>
        <p:spPr>
          <a:xfrm>
            <a:off x="0" y="6627813"/>
            <a:ext cx="1608138" cy="230187"/>
          </a:xfrm>
          <a:prstGeom prst="rect">
            <a:avLst/>
          </a:prstGeom>
          <a:noFill/>
        </p:spPr>
        <p:txBody>
          <a:bodyPr wrap="none">
            <a:spAutoFit/>
          </a:bodyPr>
          <a:lstStyle/>
          <a:p>
            <a:pPr>
              <a:defRPr/>
            </a:pPr>
            <a:r>
              <a:rPr lang="en-US" sz="900">
                <a:solidFill>
                  <a:schemeClr val="bg1"/>
                </a:solidFill>
                <a:latin typeface="+mn-lt"/>
                <a:cs typeface="+mn-cs"/>
              </a:rPr>
              <a:t>www.trungtamtinhoc.edu.vn</a:t>
            </a:r>
          </a:p>
        </p:txBody>
      </p:sp>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smtClean="0"/>
              <a:t>Click to edit Master subtitle style</a:t>
            </a:r>
            <a:endParaRPr lang="en-US"/>
          </a:p>
        </p:txBody>
      </p:sp>
      <p:sp>
        <p:nvSpPr>
          <p:cNvPr id="125" name="Rectangle 4"/>
          <p:cNvSpPr>
            <a:spLocks noGrp="1" noChangeArrowheads="1"/>
          </p:cNvSpPr>
          <p:nvPr>
            <p:ph type="dt" sz="half" idx="10"/>
          </p:nvPr>
        </p:nvSpPr>
        <p:spPr>
          <a:xfrm>
            <a:off x="304800" y="6477000"/>
            <a:ext cx="2133600" cy="168275"/>
          </a:xfrm>
        </p:spPr>
        <p:txBody>
          <a:bodyPr/>
          <a:lstStyle>
            <a:lvl1pPr>
              <a:defRPr/>
            </a:lvl1pPr>
          </a:lstStyle>
          <a:p>
            <a:pPr>
              <a:defRPr/>
            </a:pPr>
            <a:endParaRPr lang="en-US"/>
          </a:p>
        </p:txBody>
      </p:sp>
      <p:sp>
        <p:nvSpPr>
          <p:cNvPr id="126" name="Rectangle 5"/>
          <p:cNvSpPr>
            <a:spLocks noGrp="1" noChangeArrowheads="1"/>
          </p:cNvSpPr>
          <p:nvPr>
            <p:ph type="ftr" sz="quarter" idx="11"/>
          </p:nvPr>
        </p:nvSpPr>
        <p:spPr>
          <a:xfrm>
            <a:off x="6705600" y="6477000"/>
            <a:ext cx="2286000" cy="168275"/>
          </a:xfrm>
        </p:spPr>
        <p:txBody>
          <a:bodyPr/>
          <a:lstStyle>
            <a:lvl1pPr algn="r">
              <a:defRPr/>
            </a:lvl1pPr>
          </a:lstStyle>
          <a:p>
            <a:pPr>
              <a:defRPr/>
            </a:pPr>
            <a:endParaRPr lang="en-US"/>
          </a:p>
        </p:txBody>
      </p:sp>
      <p:sp>
        <p:nvSpPr>
          <p:cNvPr id="127" name="Rectangle 6"/>
          <p:cNvSpPr>
            <a:spLocks noGrp="1" noChangeArrowheads="1"/>
          </p:cNvSpPr>
          <p:nvPr>
            <p:ph type="sldNum" sz="quarter" idx="12"/>
          </p:nvPr>
        </p:nvSpPr>
        <p:spPr>
          <a:xfrm>
            <a:off x="3657600" y="6477000"/>
            <a:ext cx="2133600" cy="168275"/>
          </a:xfrm>
        </p:spPr>
        <p:txBody>
          <a:bodyPr/>
          <a:lstStyle>
            <a:lvl1pPr algn="ctr">
              <a:defRPr/>
            </a:lvl1pPr>
          </a:lstStyle>
          <a:p>
            <a:pPr>
              <a:defRPr/>
            </a:pPr>
            <a:fld id="{2B6057A6-55CE-46FA-AC05-F59AE350DBAA}" type="slidenum">
              <a:rPr lang="en-US"/>
              <a:pPr>
                <a:defRPr/>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2000"/>
                                        <p:tgtEl>
                                          <p:spTgt spid="1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1000"/>
                                        <p:tgtEl>
                                          <p:spTgt spid="119"/>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wipe(down)">
                                      <p:cBhvr>
                                        <p:cTn id="18" dur="500"/>
                                        <p:tgtEl>
                                          <p:spTgt spid="121"/>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down)">
                                      <p:cBhvr>
                                        <p:cTn id="22" dur="500"/>
                                        <p:tgtEl>
                                          <p:spTgt spid="120"/>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116"/>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1000"/>
                                        <p:tgtEl>
                                          <p:spTgt spid="11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down)">
                                      <p:cBhvr>
                                        <p:cTn id="36" dur="1000"/>
                                        <p:tgtEl>
                                          <p:spTgt spid="117"/>
                                        </p:tgtEl>
                                      </p:cBhvr>
                                    </p:animEffect>
                                  </p:childTnLst>
                                </p:cTn>
                              </p:par>
                              <p:par>
                                <p:cTn id="37" presetID="10" presetClass="entr" presetSubtype="0" fill="hold" nodeType="withEffect">
                                  <p:stCondLst>
                                    <p:cond delay="8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122"/>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123"/>
                                        </p:tgtEl>
                                        <p:attrNameLst>
                                          <p:attrName>ppt_x</p:attrName>
                                          <p:attrName>ppt_y</p:attrName>
                                        </p:attrNameLst>
                                      </p:cBhvr>
                                      <p:rCtr x="-433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78426-BDCD-4A9E-B870-C48A4508EB5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0844D-8DEB-4D39-AF0D-E142AA323AB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6F0E5-2F27-4E28-B25B-E38A8AD8D4C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726C2-FF70-46A5-919D-F52C00CEA2DF}"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6A322B-C40F-4953-8DBA-0CE45D27596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43C5D8-7BAD-41CF-BBBF-9F89BF9F6F59}"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8BB00F-740D-4969-B45E-B90A1B95ED0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329DC8-CA6A-4569-8229-625022DA021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B0F756-E1EA-45EA-91AF-1C00FB29AF1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291B4-FCAD-4B26-B388-E21BC4C5484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954039-9DA0-4466-A7A3-E293DBF4830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4" cstate="print"/>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cs typeface="+mn-cs"/>
              </a:defRPr>
            </a:lvl1pPr>
          </a:lstStyle>
          <a:p>
            <a:pPr>
              <a:defRPr/>
            </a:pPr>
            <a:fld id="{66524F97-F3F5-4F3A-807D-37EC30000044}" type="slidenum">
              <a:rPr lang="en-US"/>
              <a:pPr>
                <a:defRPr/>
              </a:pPr>
              <a:t>‹#›</a:t>
            </a:fld>
            <a:endParaRPr lang="en-US"/>
          </a:p>
        </p:txBody>
      </p:sp>
      <p:pic>
        <p:nvPicPr>
          <p:cNvPr id="1032" name="Picture 9" descr="artplus_nature_naturalcity42_a"/>
          <p:cNvPicPr>
            <a:picLocks noChangeAspect="1" noChangeArrowheads="1"/>
          </p:cNvPicPr>
          <p:nvPr/>
        </p:nvPicPr>
        <p:blipFill>
          <a:blip r:embed="rId15" cstate="print"/>
          <a:srcRect/>
          <a:stretch>
            <a:fillRect/>
          </a:stretch>
        </p:blipFill>
        <p:spPr bwMode="auto">
          <a:xfrm>
            <a:off x="7891463" y="5935663"/>
            <a:ext cx="1235075" cy="833437"/>
          </a:xfrm>
          <a:prstGeom prst="rect">
            <a:avLst/>
          </a:prstGeom>
          <a:noFill/>
          <a:ln w="9525">
            <a:noFill/>
            <a:miter lim="800000"/>
            <a:headEnd/>
            <a:tailEnd/>
          </a:ln>
        </p:spPr>
      </p:pic>
      <p:pic>
        <p:nvPicPr>
          <p:cNvPr id="1033" name="Picture 10" descr="artplus_nature_naturalcity42_b"/>
          <p:cNvPicPr>
            <a:picLocks noChangeAspect="1" noChangeArrowheads="1"/>
          </p:cNvPicPr>
          <p:nvPr/>
        </p:nvPicPr>
        <p:blipFill>
          <a:blip r:embed="rId16" cstate="print"/>
          <a:srcRect/>
          <a:stretch>
            <a:fillRect/>
          </a:stretch>
        </p:blipFill>
        <p:spPr bwMode="auto">
          <a:xfrm>
            <a:off x="7981950" y="5916613"/>
            <a:ext cx="828675" cy="158750"/>
          </a:xfrm>
          <a:prstGeom prst="rect">
            <a:avLst/>
          </a:prstGeom>
          <a:noFill/>
          <a:ln w="9525">
            <a:noFill/>
            <a:miter lim="800000"/>
            <a:headEnd/>
            <a:tailEnd/>
          </a:ln>
        </p:spPr>
      </p:pic>
      <p:pic>
        <p:nvPicPr>
          <p:cNvPr id="1034" name="Picture 11" descr="artplus_nature_naturalcity42_e"/>
          <p:cNvPicPr>
            <a:picLocks noChangeAspect="1" noChangeArrowheads="1"/>
          </p:cNvPicPr>
          <p:nvPr/>
        </p:nvPicPr>
        <p:blipFill>
          <a:blip r:embed="rId17" cstate="print"/>
          <a:srcRect/>
          <a:stretch>
            <a:fillRect/>
          </a:stretch>
        </p:blipFill>
        <p:spPr bwMode="auto">
          <a:xfrm>
            <a:off x="8161338" y="5608638"/>
            <a:ext cx="430212" cy="463550"/>
          </a:xfrm>
          <a:prstGeom prst="rect">
            <a:avLst/>
          </a:prstGeom>
          <a:noFill/>
          <a:ln w="9525">
            <a:noFill/>
            <a:miter lim="800000"/>
            <a:headEnd/>
            <a:tailEnd/>
          </a:ln>
        </p:spPr>
      </p:pic>
      <p:pic>
        <p:nvPicPr>
          <p:cNvPr id="1035" name="Picture 12" descr="artplus_nature_naturalcity42_d"/>
          <p:cNvPicPr>
            <a:picLocks noChangeAspect="1" noChangeArrowheads="1"/>
          </p:cNvPicPr>
          <p:nvPr/>
        </p:nvPicPr>
        <p:blipFill>
          <a:blip r:embed="rId18" cstate="print"/>
          <a:srcRect/>
          <a:stretch>
            <a:fillRect/>
          </a:stretch>
        </p:blipFill>
        <p:spPr bwMode="auto">
          <a:xfrm>
            <a:off x="8102600" y="5849938"/>
            <a:ext cx="173038" cy="161925"/>
          </a:xfrm>
          <a:prstGeom prst="rect">
            <a:avLst/>
          </a:prstGeom>
          <a:noFill/>
          <a:ln w="9525">
            <a:noFill/>
            <a:miter lim="800000"/>
            <a:headEnd/>
            <a:tailEnd/>
          </a:ln>
        </p:spPr>
      </p:pic>
      <p:pic>
        <p:nvPicPr>
          <p:cNvPr id="1036" name="Picture 13" descr="artplus_nature_naturalcity42_i"/>
          <p:cNvPicPr>
            <a:picLocks noChangeAspect="1" noChangeArrowheads="1"/>
          </p:cNvPicPr>
          <p:nvPr/>
        </p:nvPicPr>
        <p:blipFill>
          <a:blip r:embed="rId19" cstate="print"/>
          <a:srcRect/>
          <a:stretch>
            <a:fillRect/>
          </a:stretch>
        </p:blipFill>
        <p:spPr bwMode="auto">
          <a:xfrm>
            <a:off x="8469313" y="5969000"/>
            <a:ext cx="461962" cy="244475"/>
          </a:xfrm>
          <a:prstGeom prst="rect">
            <a:avLst/>
          </a:prstGeom>
          <a:noFill/>
          <a:ln w="9525">
            <a:noFill/>
            <a:miter lim="800000"/>
            <a:headEnd/>
            <a:tailEnd/>
          </a:ln>
        </p:spPr>
      </p:pic>
      <p:pic>
        <p:nvPicPr>
          <p:cNvPr id="1037" name="Picture 14" descr="artplus_nature_naturalcity42_c"/>
          <p:cNvPicPr>
            <a:picLocks noChangeAspect="1" noChangeArrowheads="1"/>
          </p:cNvPicPr>
          <p:nvPr/>
        </p:nvPicPr>
        <p:blipFill>
          <a:blip r:embed="rId20" cstate="print"/>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21" cstate="print"/>
          <a:srcRect/>
          <a:stretch>
            <a:fillRect/>
          </a:stretch>
        </p:blipFill>
        <p:spPr bwMode="auto">
          <a:xfrm>
            <a:off x="7926388" y="6334125"/>
            <a:ext cx="1370012" cy="523875"/>
          </a:xfrm>
          <a:prstGeom prst="rect">
            <a:avLst/>
          </a:prstGeom>
          <a:noFill/>
          <a:ln w="9525">
            <a:noFill/>
            <a:miter lim="800000"/>
            <a:headEnd/>
            <a:tailEnd/>
          </a:ln>
        </p:spPr>
      </p:pic>
      <p:sp>
        <p:nvSpPr>
          <p:cNvPr id="3" name="Title Placeholder 2"/>
          <p:cNvSpPr>
            <a:spLocks noGrp="1" noChangeArrowheads="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4" name="Picture 20" descr="a1"/>
          <p:cNvPicPr>
            <a:picLocks noChangeAspect="1" noChangeArrowheads="1"/>
          </p:cNvPicPr>
          <p:nvPr/>
        </p:nvPicPr>
        <p:blipFill>
          <a:blip r:embed="rId22" cstate="print"/>
          <a:srcRect/>
          <a:stretch>
            <a:fillRect/>
          </a:stretch>
        </p:blipFill>
        <p:spPr bwMode="auto">
          <a:xfrm>
            <a:off x="9625013" y="328613"/>
            <a:ext cx="942975" cy="1082675"/>
          </a:xfrm>
          <a:prstGeom prst="rect">
            <a:avLst/>
          </a:prstGeom>
          <a:noFill/>
          <a:ln w="9525">
            <a:noFill/>
            <a:miter lim="800000"/>
            <a:headEnd/>
            <a:tailEnd/>
          </a:ln>
        </p:spPr>
      </p:pic>
      <p:pic>
        <p:nvPicPr>
          <p:cNvPr id="1045" name="Picture 21" descr="b_1"/>
          <p:cNvPicPr>
            <a:picLocks noChangeAspect="1" noChangeArrowheads="1"/>
          </p:cNvPicPr>
          <p:nvPr/>
        </p:nvPicPr>
        <p:blipFill>
          <a:blip r:embed="rId23" cstate="print"/>
          <a:srcRect/>
          <a:stretch>
            <a:fillRect/>
          </a:stretch>
        </p:blipFill>
        <p:spPr bwMode="auto">
          <a:xfrm>
            <a:off x="-990600" y="1371600"/>
            <a:ext cx="825500" cy="358775"/>
          </a:xfrm>
          <a:prstGeom prst="rect">
            <a:avLst/>
          </a:prstGeom>
          <a:noFill/>
          <a:ln w="9525">
            <a:noFill/>
            <a:miter lim="800000"/>
            <a:headEnd/>
            <a:tailEnd/>
          </a:ln>
        </p:spPr>
      </p:pic>
      <p:sp>
        <p:nvSpPr>
          <p:cNvPr id="18" name="TextBox 17"/>
          <p:cNvSpPr txBox="1"/>
          <p:nvPr/>
        </p:nvSpPr>
        <p:spPr>
          <a:xfrm>
            <a:off x="0" y="6627813"/>
            <a:ext cx="1608138" cy="230187"/>
          </a:xfrm>
          <a:prstGeom prst="rect">
            <a:avLst/>
          </a:prstGeom>
          <a:noFill/>
        </p:spPr>
        <p:txBody>
          <a:bodyPr wrap="none">
            <a:spAutoFit/>
          </a:bodyPr>
          <a:lstStyle/>
          <a:p>
            <a:pPr>
              <a:defRPr/>
            </a:pPr>
            <a:r>
              <a:rPr lang="en-US" sz="900">
                <a:solidFill>
                  <a:schemeClr val="bg1"/>
                </a:solidFill>
                <a:latin typeface="+mn-lt"/>
                <a:cs typeface="+mn-cs"/>
              </a:rPr>
              <a:t>www.trungtamtinhoc.edu.vn</a:t>
            </a:r>
          </a:p>
        </p:txBody>
      </p:sp>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charset="0"/>
        </a:defRPr>
      </a:lvl2pPr>
      <a:lvl3pPr algn="ctr" rtl="0" eaLnBrk="0" fontAlgn="base" hangingPunct="0">
        <a:spcBef>
          <a:spcPct val="0"/>
        </a:spcBef>
        <a:spcAft>
          <a:spcPct val="0"/>
        </a:spcAft>
        <a:defRPr sz="4200" b="1" i="1">
          <a:solidFill>
            <a:schemeClr val="tx1"/>
          </a:solidFill>
          <a:latin typeface="Arial" charset="0"/>
        </a:defRPr>
      </a:lvl3pPr>
      <a:lvl4pPr algn="ctr" rtl="0" eaLnBrk="0" fontAlgn="base" hangingPunct="0">
        <a:spcBef>
          <a:spcPct val="0"/>
        </a:spcBef>
        <a:spcAft>
          <a:spcPct val="0"/>
        </a:spcAft>
        <a:defRPr sz="4200" b="1" i="1">
          <a:solidFill>
            <a:schemeClr val="tx1"/>
          </a:solidFill>
          <a:latin typeface="Arial" charset="0"/>
        </a:defRPr>
      </a:lvl4pPr>
      <a:lvl5pPr algn="ctr" rtl="0" eaLnBrk="0" fontAlgn="base" hangingPunct="0">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304800" y="6000750"/>
            <a:ext cx="6400800" cy="381000"/>
          </a:xfrm>
        </p:spPr>
        <p:txBody>
          <a:bodyPr/>
          <a:lstStyle/>
          <a:p>
            <a:pPr eaLnBrk="1" hangingPunct="1"/>
            <a:r>
              <a:rPr lang="en-US" smtClean="0"/>
              <a:t>Tháng 9 năm 2017</a:t>
            </a:r>
          </a:p>
        </p:txBody>
      </p:sp>
      <p:sp>
        <p:nvSpPr>
          <p:cNvPr id="4099" name="Title 1"/>
          <p:cNvSpPr>
            <a:spLocks noGrp="1"/>
          </p:cNvSpPr>
          <p:nvPr>
            <p:ph type="ctrTitle"/>
          </p:nvPr>
        </p:nvSpPr>
        <p:spPr>
          <a:xfrm>
            <a:off x="0" y="4662488"/>
            <a:ext cx="6400800" cy="1143000"/>
          </a:xfrm>
        </p:spPr>
        <p:txBody>
          <a:bodyPr/>
          <a:lstStyle/>
          <a:p>
            <a:pPr eaLnBrk="1" hangingPunct="1"/>
            <a:r>
              <a:rPr lang="en-AU" i="0" smtClean="0">
                <a:latin typeface="Times New Roman" pitchFamily="18" charset="0"/>
                <a:cs typeface="Times New Roman" pitchFamily="18" charset="0"/>
              </a:rPr>
              <a:t>GIÁO DỤC STEM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8" name="Picture 10" descr="Kết quả hình ảnh cho stem"/>
          <p:cNvPicPr>
            <a:picLocks noChangeAspect="1" noChangeArrowheads="1"/>
          </p:cNvPicPr>
          <p:nvPr/>
        </p:nvPicPr>
        <p:blipFill>
          <a:blip r:embed="rId2" cstate="print"/>
          <a:srcRect/>
          <a:stretch>
            <a:fillRect/>
          </a:stretch>
        </p:blipFill>
        <p:spPr bwMode="auto">
          <a:xfrm>
            <a:off x="3686025" y="3048120"/>
            <a:ext cx="2216027" cy="1893048"/>
          </a:xfrm>
          <a:prstGeom prst="rect">
            <a:avLst/>
          </a:prstGeom>
          <a:noFill/>
        </p:spPr>
      </p:pic>
      <p:sp>
        <p:nvSpPr>
          <p:cNvPr id="14338" name="AutoShape 3"/>
          <p:cNvSpPr>
            <a:spLocks noChangeArrowheads="1"/>
          </p:cNvSpPr>
          <p:nvPr/>
        </p:nvSpPr>
        <p:spPr bwMode="gray">
          <a:xfrm>
            <a:off x="304800" y="4182988"/>
            <a:ext cx="2952750" cy="2300287"/>
          </a:xfrm>
          <a:prstGeom prst="roundRect">
            <a:avLst>
              <a:gd name="adj" fmla="val 12699"/>
            </a:avLst>
          </a:prstGeom>
          <a:solidFill>
            <a:schemeClr val="accent1"/>
          </a:solidFill>
          <a:ln w="9525" algn="ctr">
            <a:noFill/>
            <a:round/>
            <a:headEnd/>
            <a:tailEnd/>
          </a:ln>
        </p:spPr>
        <p:txBody>
          <a:bodyPr wrap="none" anchor="ctr"/>
          <a:lstStyle/>
          <a:p>
            <a:endParaRPr lang="en-US"/>
          </a:p>
        </p:txBody>
      </p:sp>
      <p:sp>
        <p:nvSpPr>
          <p:cNvPr id="14339" name="AutoShape 5"/>
          <p:cNvSpPr>
            <a:spLocks noChangeArrowheads="1"/>
          </p:cNvSpPr>
          <p:nvPr/>
        </p:nvSpPr>
        <p:spPr bwMode="gray">
          <a:xfrm>
            <a:off x="463550" y="4293096"/>
            <a:ext cx="2616200" cy="2073275"/>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en-US"/>
          </a:p>
        </p:txBody>
      </p:sp>
      <p:sp>
        <p:nvSpPr>
          <p:cNvPr id="14340" name="AutoShape 8"/>
          <p:cNvSpPr>
            <a:spLocks noChangeArrowheads="1"/>
          </p:cNvSpPr>
          <p:nvPr/>
        </p:nvSpPr>
        <p:spPr bwMode="gray">
          <a:xfrm>
            <a:off x="429444" y="1590923"/>
            <a:ext cx="2789262" cy="2289175"/>
          </a:xfrm>
          <a:prstGeom prst="roundRect">
            <a:avLst>
              <a:gd name="adj" fmla="val 12699"/>
            </a:avLst>
          </a:prstGeom>
          <a:solidFill>
            <a:schemeClr val="folHlink"/>
          </a:solidFill>
          <a:ln w="9525" algn="ctr">
            <a:noFill/>
            <a:round/>
            <a:headEnd/>
            <a:tailEnd/>
          </a:ln>
        </p:spPr>
        <p:txBody>
          <a:bodyPr wrap="none" anchor="ctr"/>
          <a:lstStyle/>
          <a:p>
            <a:endParaRPr lang="en-US"/>
          </a:p>
        </p:txBody>
      </p:sp>
      <p:sp>
        <p:nvSpPr>
          <p:cNvPr id="14341" name="AutoShape 9"/>
          <p:cNvSpPr>
            <a:spLocks noChangeArrowheads="1"/>
          </p:cNvSpPr>
          <p:nvPr/>
        </p:nvSpPr>
        <p:spPr bwMode="gray">
          <a:xfrm>
            <a:off x="539552" y="1696492"/>
            <a:ext cx="2592288" cy="2057400"/>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en-US"/>
          </a:p>
        </p:txBody>
      </p:sp>
      <p:sp>
        <p:nvSpPr>
          <p:cNvPr id="14347" name="Text Box 9"/>
          <p:cNvSpPr txBox="1">
            <a:spLocks noChangeArrowheads="1"/>
          </p:cNvSpPr>
          <p:nvPr/>
        </p:nvSpPr>
        <p:spPr bwMode="gray">
          <a:xfrm>
            <a:off x="514350" y="4293096"/>
            <a:ext cx="2507382" cy="1938992"/>
          </a:xfrm>
          <a:prstGeom prst="rect">
            <a:avLst/>
          </a:prstGeom>
          <a:noFill/>
          <a:ln w="9525" algn="ctr">
            <a:noFill/>
            <a:miter lim="800000"/>
            <a:headEnd/>
            <a:tailEnd/>
          </a:ln>
        </p:spPr>
        <p:txBody>
          <a:bodyPr wrap="square">
            <a:spAutoFit/>
          </a:bodyPr>
          <a:lstStyle/>
          <a:p>
            <a:pPr algn="ctr" eaLnBrk="0" hangingPunct="0">
              <a:defRPr/>
            </a:pPr>
            <a:r>
              <a:rPr lang="en-US" sz="2000" b="1" dirty="0" err="1"/>
              <a:t>Chính</a:t>
            </a:r>
            <a:r>
              <a:rPr lang="en-US" sz="2000" b="1" dirty="0"/>
              <a:t> </a:t>
            </a:r>
            <a:r>
              <a:rPr lang="en-US" sz="2000" b="1" dirty="0" err="1" smtClean="0"/>
              <a:t>khóa</a:t>
            </a:r>
            <a:r>
              <a:rPr lang="en-US" sz="2000" b="1" dirty="0" smtClean="0"/>
              <a:t> </a:t>
            </a:r>
          </a:p>
          <a:p>
            <a:pPr algn="just" eaLnBrk="0" hangingPunct="0">
              <a:defRPr/>
            </a:pPr>
            <a:r>
              <a:rPr lang="en-US" sz="2000" dirty="0" err="1" smtClean="0"/>
              <a:t>Nội</a:t>
            </a:r>
            <a:r>
              <a:rPr lang="en-US" sz="2000" dirty="0" smtClean="0"/>
              <a:t> </a:t>
            </a:r>
            <a:r>
              <a:rPr lang="en-US" sz="2000" dirty="0"/>
              <a:t>dung </a:t>
            </a:r>
            <a:r>
              <a:rPr lang="en-US" sz="2000" dirty="0" err="1"/>
              <a:t>hẹp</a:t>
            </a:r>
            <a:r>
              <a:rPr lang="en-US" sz="2000" dirty="0"/>
              <a:t>, </a:t>
            </a:r>
            <a:r>
              <a:rPr lang="en-US" sz="2000" dirty="0" err="1"/>
              <a:t>thiết</a:t>
            </a:r>
            <a:r>
              <a:rPr lang="en-US" sz="2000" dirty="0"/>
              <a:t> </a:t>
            </a:r>
            <a:r>
              <a:rPr lang="en-US" sz="2000" dirty="0" err="1"/>
              <a:t>bị</a:t>
            </a:r>
            <a:r>
              <a:rPr lang="en-US" sz="2000" dirty="0"/>
              <a:t> </a:t>
            </a:r>
            <a:r>
              <a:rPr lang="en-US" sz="2000" dirty="0" err="1"/>
              <a:t>phương</a:t>
            </a:r>
            <a:r>
              <a:rPr lang="en-US" sz="2000" dirty="0"/>
              <a:t> </a:t>
            </a:r>
            <a:r>
              <a:rPr lang="en-US" sz="2000" dirty="0" err="1"/>
              <a:t>tiên</a:t>
            </a:r>
            <a:r>
              <a:rPr lang="en-US" sz="2000" dirty="0"/>
              <a:t> </a:t>
            </a:r>
            <a:r>
              <a:rPr lang="en-US" sz="2000" dirty="0" err="1"/>
              <a:t>đơn</a:t>
            </a:r>
            <a:r>
              <a:rPr lang="en-US" sz="2000" dirty="0"/>
              <a:t> </a:t>
            </a:r>
            <a:r>
              <a:rPr lang="en-US" sz="2000" dirty="0" err="1"/>
              <a:t>giản</a:t>
            </a:r>
            <a:r>
              <a:rPr lang="en-US" sz="2000" dirty="0"/>
              <a:t> </a:t>
            </a:r>
            <a:r>
              <a:rPr lang="en-US" sz="2000" dirty="0" err="1"/>
              <a:t>nhằm</a:t>
            </a:r>
            <a:r>
              <a:rPr lang="en-US" sz="2000" dirty="0"/>
              <a:t> </a:t>
            </a:r>
            <a:r>
              <a:rPr lang="en-US" sz="2000" dirty="0" err="1"/>
              <a:t>vận</a:t>
            </a:r>
            <a:r>
              <a:rPr lang="en-US" sz="2000" dirty="0"/>
              <a:t> </a:t>
            </a:r>
            <a:r>
              <a:rPr lang="en-US" sz="2000" dirty="0" err="1"/>
              <a:t>dụng</a:t>
            </a:r>
            <a:r>
              <a:rPr lang="en-US" sz="2000" dirty="0"/>
              <a:t> </a:t>
            </a:r>
            <a:r>
              <a:rPr lang="en-US" sz="2000" dirty="0" err="1"/>
              <a:t>kiến</a:t>
            </a:r>
            <a:r>
              <a:rPr lang="en-US" sz="2000" dirty="0"/>
              <a:t> </a:t>
            </a:r>
            <a:r>
              <a:rPr lang="en-US" sz="2000" dirty="0" err="1"/>
              <a:t>thức</a:t>
            </a:r>
            <a:r>
              <a:rPr lang="en-US" sz="2000" dirty="0"/>
              <a:t>, </a:t>
            </a:r>
            <a:r>
              <a:rPr lang="en-US" sz="2000" dirty="0" err="1"/>
              <a:t>hình</a:t>
            </a:r>
            <a:r>
              <a:rPr lang="en-US" sz="2000" dirty="0"/>
              <a:t> </a:t>
            </a:r>
            <a:r>
              <a:rPr lang="en-US" sz="2000" dirty="0" err="1"/>
              <a:t>thành</a:t>
            </a:r>
            <a:r>
              <a:rPr lang="en-US" sz="2000" dirty="0"/>
              <a:t> </a:t>
            </a:r>
            <a:r>
              <a:rPr lang="en-US" sz="2000" dirty="0" err="1"/>
              <a:t>kỹ</a:t>
            </a:r>
            <a:r>
              <a:rPr lang="en-US" sz="2000" dirty="0"/>
              <a:t> </a:t>
            </a:r>
            <a:r>
              <a:rPr lang="en-US" sz="2000" dirty="0" err="1"/>
              <a:t>năng</a:t>
            </a:r>
            <a:endParaRPr lang="en-AU" sz="2000" dirty="0">
              <a:solidFill>
                <a:srgbClr val="0000CC"/>
              </a:solidFill>
              <a:latin typeface="Times New Roman" panose="02020603050405020304" pitchFamily="18" charset="0"/>
              <a:ea typeface="+mj-ea"/>
              <a:cs typeface="Times New Roman" panose="02020603050405020304" pitchFamily="18" charset="0"/>
            </a:endParaRPr>
          </a:p>
        </p:txBody>
      </p:sp>
      <p:sp>
        <p:nvSpPr>
          <p:cNvPr id="14343" name="AutoShape 12"/>
          <p:cNvSpPr>
            <a:spLocks noChangeArrowheads="1"/>
          </p:cNvSpPr>
          <p:nvPr/>
        </p:nvSpPr>
        <p:spPr bwMode="gray">
          <a:xfrm>
            <a:off x="6319242" y="4149080"/>
            <a:ext cx="2520280" cy="2315022"/>
          </a:xfrm>
          <a:prstGeom prst="roundRect">
            <a:avLst>
              <a:gd name="adj" fmla="val 12699"/>
            </a:avLst>
          </a:prstGeom>
          <a:solidFill>
            <a:schemeClr val="hlink"/>
          </a:solidFill>
          <a:ln w="9525" algn="ctr">
            <a:noFill/>
            <a:round/>
            <a:headEnd/>
            <a:tailEnd/>
          </a:ln>
        </p:spPr>
        <p:txBody>
          <a:bodyPr wrap="none" anchor="ctr"/>
          <a:lstStyle/>
          <a:p>
            <a:endParaRPr lang="en-US"/>
          </a:p>
        </p:txBody>
      </p:sp>
      <p:sp>
        <p:nvSpPr>
          <p:cNvPr id="14344" name="AutoShape 13"/>
          <p:cNvSpPr>
            <a:spLocks noChangeArrowheads="1"/>
          </p:cNvSpPr>
          <p:nvPr/>
        </p:nvSpPr>
        <p:spPr bwMode="gray">
          <a:xfrm>
            <a:off x="6395441" y="4308747"/>
            <a:ext cx="2353021" cy="2000573"/>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pPr algn="just"/>
            <a:endParaRPr lang="en-US" dirty="0"/>
          </a:p>
        </p:txBody>
      </p:sp>
      <p:sp>
        <p:nvSpPr>
          <p:cNvPr id="14351" name="Text Box 9"/>
          <p:cNvSpPr txBox="1">
            <a:spLocks noChangeArrowheads="1"/>
          </p:cNvSpPr>
          <p:nvPr/>
        </p:nvSpPr>
        <p:spPr bwMode="gray">
          <a:xfrm>
            <a:off x="6381500" y="4437112"/>
            <a:ext cx="2366963" cy="1631216"/>
          </a:xfrm>
          <a:prstGeom prst="rect">
            <a:avLst/>
          </a:prstGeom>
          <a:noFill/>
          <a:ln w="9525" algn="ctr">
            <a:noFill/>
            <a:miter lim="800000"/>
            <a:headEnd/>
            <a:tailEnd/>
          </a:ln>
        </p:spPr>
        <p:txBody>
          <a:bodyPr>
            <a:spAutoFit/>
          </a:bodyPr>
          <a:lstStyle/>
          <a:p>
            <a:pPr algn="ctr" eaLnBrk="0" hangingPunct="0">
              <a:defRPr/>
            </a:pPr>
            <a:r>
              <a:rPr lang="en-US" sz="2000" b="1" dirty="0" err="1"/>
              <a:t>Ngoại</a:t>
            </a:r>
            <a:r>
              <a:rPr lang="en-US" sz="2000" b="1" dirty="0"/>
              <a:t> </a:t>
            </a:r>
            <a:r>
              <a:rPr lang="en-US" sz="2000" b="1" dirty="0" err="1" smtClean="0"/>
              <a:t>khóa</a:t>
            </a:r>
            <a:r>
              <a:rPr lang="en-US" sz="2000" b="1" dirty="0" smtClean="0"/>
              <a:t> </a:t>
            </a:r>
          </a:p>
          <a:p>
            <a:pPr algn="just" eaLnBrk="0" hangingPunct="0">
              <a:defRPr/>
            </a:pPr>
            <a:r>
              <a:rPr lang="en-US" sz="2000" dirty="0" err="1" smtClean="0"/>
              <a:t>Dự</a:t>
            </a:r>
            <a:r>
              <a:rPr lang="en-US" sz="2000" dirty="0" smtClean="0"/>
              <a:t> </a:t>
            </a:r>
            <a:r>
              <a:rPr lang="en-US" sz="2000" dirty="0" err="1"/>
              <a:t>án</a:t>
            </a:r>
            <a:r>
              <a:rPr lang="en-US" sz="2000" dirty="0"/>
              <a:t> </a:t>
            </a:r>
            <a:r>
              <a:rPr lang="en-US" sz="2000" dirty="0" err="1"/>
              <a:t>học</a:t>
            </a:r>
            <a:r>
              <a:rPr lang="en-US" sz="2000" dirty="0"/>
              <a:t> </a:t>
            </a:r>
            <a:r>
              <a:rPr lang="en-US" sz="2000" dirty="0" err="1"/>
              <a:t>tập</a:t>
            </a:r>
            <a:r>
              <a:rPr lang="en-US" sz="2000" dirty="0"/>
              <a:t> </a:t>
            </a:r>
            <a:r>
              <a:rPr lang="en-US" sz="2000" dirty="0" err="1"/>
              <a:t>dài</a:t>
            </a:r>
            <a:r>
              <a:rPr lang="en-US" sz="2000" dirty="0"/>
              <a:t>, </a:t>
            </a:r>
            <a:r>
              <a:rPr lang="en-US" sz="2000" dirty="0" err="1"/>
              <a:t>phạm</a:t>
            </a:r>
            <a:r>
              <a:rPr lang="en-US" sz="2000" dirty="0"/>
              <a:t> vi </a:t>
            </a:r>
            <a:r>
              <a:rPr lang="en-US" sz="2000" dirty="0" err="1"/>
              <a:t>rộng</a:t>
            </a:r>
            <a:r>
              <a:rPr lang="en-US" sz="2000" dirty="0"/>
              <a:t>, </a:t>
            </a:r>
            <a:r>
              <a:rPr lang="en-US" sz="2000" dirty="0" err="1"/>
              <a:t>thiết</a:t>
            </a:r>
            <a:r>
              <a:rPr lang="en-US" sz="2000" dirty="0"/>
              <a:t> </a:t>
            </a:r>
            <a:r>
              <a:rPr lang="en-US" sz="2000" dirty="0" err="1"/>
              <a:t>bị</a:t>
            </a:r>
            <a:r>
              <a:rPr lang="en-US" sz="2000" dirty="0"/>
              <a:t> </a:t>
            </a:r>
            <a:r>
              <a:rPr lang="en-US" sz="2000" dirty="0" err="1"/>
              <a:t>phương</a:t>
            </a:r>
            <a:r>
              <a:rPr lang="en-US" sz="2000" dirty="0"/>
              <a:t> </a:t>
            </a:r>
            <a:r>
              <a:rPr lang="en-US" sz="2000" dirty="0" err="1"/>
              <a:t>tiện</a:t>
            </a:r>
            <a:r>
              <a:rPr lang="en-US" sz="2000" dirty="0"/>
              <a:t> </a:t>
            </a:r>
            <a:r>
              <a:rPr lang="en-US" sz="2000" dirty="0" err="1"/>
              <a:t>phức</a:t>
            </a:r>
            <a:r>
              <a:rPr lang="en-US" sz="2000" dirty="0"/>
              <a:t> </a:t>
            </a:r>
            <a:r>
              <a:rPr lang="en-US" sz="2000" dirty="0" err="1"/>
              <a:t>tạp</a:t>
            </a:r>
            <a:endParaRPr lang="en-US" sz="2000" b="1" dirty="0">
              <a:solidFill>
                <a:srgbClr val="0000CC"/>
              </a:solidFill>
            </a:endParaRPr>
          </a:p>
        </p:txBody>
      </p:sp>
      <p:sp>
        <p:nvSpPr>
          <p:cNvPr id="14346" name="AutoShape 16"/>
          <p:cNvSpPr>
            <a:spLocks noChangeArrowheads="1"/>
          </p:cNvSpPr>
          <p:nvPr/>
        </p:nvSpPr>
        <p:spPr bwMode="gray">
          <a:xfrm>
            <a:off x="6211763" y="1586954"/>
            <a:ext cx="2608709" cy="1928813"/>
          </a:xfrm>
          <a:prstGeom prst="roundRect">
            <a:avLst>
              <a:gd name="adj" fmla="val 12699"/>
            </a:avLst>
          </a:prstGeom>
          <a:solidFill>
            <a:schemeClr val="accent2"/>
          </a:solidFill>
          <a:ln w="9525" algn="ctr">
            <a:noFill/>
            <a:round/>
            <a:headEnd/>
            <a:tailEnd/>
          </a:ln>
        </p:spPr>
        <p:txBody>
          <a:bodyPr wrap="none" anchor="ctr"/>
          <a:lstStyle/>
          <a:p>
            <a:endParaRPr lang="en-US"/>
          </a:p>
        </p:txBody>
      </p:sp>
      <p:sp>
        <p:nvSpPr>
          <p:cNvPr id="3" name="AutoShape 17"/>
          <p:cNvSpPr>
            <a:spLocks noChangeArrowheads="1"/>
          </p:cNvSpPr>
          <p:nvPr/>
        </p:nvSpPr>
        <p:spPr bwMode="gray">
          <a:xfrm>
            <a:off x="6307013" y="1747267"/>
            <a:ext cx="2369443" cy="1609725"/>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en-US"/>
          </a:p>
        </p:txBody>
      </p:sp>
      <p:sp>
        <p:nvSpPr>
          <p:cNvPr id="14355" name="Text Box 9"/>
          <p:cNvSpPr txBox="1">
            <a:spLocks noChangeArrowheads="1"/>
          </p:cNvSpPr>
          <p:nvPr/>
        </p:nvSpPr>
        <p:spPr bwMode="gray">
          <a:xfrm>
            <a:off x="6451029" y="1700808"/>
            <a:ext cx="2153419" cy="1631216"/>
          </a:xfrm>
          <a:prstGeom prst="rect">
            <a:avLst/>
          </a:prstGeom>
          <a:noFill/>
          <a:ln w="9525" algn="ctr">
            <a:noFill/>
            <a:miter lim="800000"/>
            <a:headEnd/>
            <a:tailEnd/>
          </a:ln>
        </p:spPr>
        <p:txBody>
          <a:bodyPr wrap="square">
            <a:spAutoFit/>
          </a:bodyPr>
          <a:lstStyle/>
          <a:p>
            <a:pPr algn="ctr" eaLnBrk="0" hangingPunct="0">
              <a:defRPr/>
            </a:pPr>
            <a:r>
              <a:rPr lang="en-US" sz="2000" b="1" dirty="0" err="1"/>
              <a:t>Ngoại</a:t>
            </a:r>
            <a:r>
              <a:rPr lang="en-US" sz="2000" b="1" dirty="0"/>
              <a:t> </a:t>
            </a:r>
            <a:r>
              <a:rPr lang="en-US" sz="2000" b="1" dirty="0" err="1" smtClean="0"/>
              <a:t>khóa</a:t>
            </a:r>
            <a:endParaRPr lang="en-US" sz="2000" dirty="0" smtClean="0"/>
          </a:p>
          <a:p>
            <a:pPr algn="just" eaLnBrk="0" hangingPunct="0">
              <a:defRPr/>
            </a:pPr>
            <a:r>
              <a:rPr lang="en-US" sz="2000" dirty="0" err="1" smtClean="0"/>
              <a:t>Dự</a:t>
            </a:r>
            <a:r>
              <a:rPr lang="en-US" sz="2000" dirty="0" smtClean="0"/>
              <a:t> </a:t>
            </a:r>
            <a:r>
              <a:rPr lang="en-US" sz="2000" dirty="0" err="1"/>
              <a:t>án</a:t>
            </a:r>
            <a:r>
              <a:rPr lang="en-US" sz="2000" dirty="0"/>
              <a:t> </a:t>
            </a:r>
            <a:r>
              <a:rPr lang="en-US" sz="2000" dirty="0" err="1"/>
              <a:t>học</a:t>
            </a:r>
            <a:r>
              <a:rPr lang="en-US" sz="2000" dirty="0"/>
              <a:t> </a:t>
            </a:r>
            <a:r>
              <a:rPr lang="en-US" sz="2000" dirty="0" err="1" smtClean="0"/>
              <a:t>tập</a:t>
            </a:r>
            <a:r>
              <a:rPr lang="en-US" sz="2000" dirty="0" smtClean="0"/>
              <a:t> </a:t>
            </a:r>
            <a:r>
              <a:rPr lang="en-US" sz="2000" dirty="0" err="1"/>
              <a:t>ngắn</a:t>
            </a:r>
            <a:r>
              <a:rPr lang="en-US" sz="2000" dirty="0"/>
              <a:t>, </a:t>
            </a:r>
            <a:r>
              <a:rPr lang="en-US" sz="2000" dirty="0" err="1"/>
              <a:t>đơn</a:t>
            </a:r>
            <a:r>
              <a:rPr lang="en-US" sz="2000" dirty="0"/>
              <a:t> </a:t>
            </a:r>
            <a:r>
              <a:rPr lang="en-US" sz="2000" dirty="0" err="1"/>
              <a:t>giản</a:t>
            </a:r>
            <a:r>
              <a:rPr lang="en-US" sz="2000" dirty="0"/>
              <a:t>, </a:t>
            </a:r>
            <a:r>
              <a:rPr lang="en-US" sz="2000" dirty="0" err="1"/>
              <a:t>thiết</a:t>
            </a:r>
            <a:r>
              <a:rPr lang="en-US" sz="2000" dirty="0"/>
              <a:t> </a:t>
            </a:r>
            <a:r>
              <a:rPr lang="en-US" sz="2000" dirty="0" err="1"/>
              <a:t>bị</a:t>
            </a:r>
            <a:r>
              <a:rPr lang="en-US" sz="2000" dirty="0"/>
              <a:t> </a:t>
            </a:r>
            <a:r>
              <a:rPr lang="en-US" sz="2000" dirty="0" err="1"/>
              <a:t>phương</a:t>
            </a:r>
            <a:r>
              <a:rPr lang="en-US" sz="2000" dirty="0"/>
              <a:t> </a:t>
            </a:r>
            <a:r>
              <a:rPr lang="en-US" sz="2000" dirty="0" err="1"/>
              <a:t>tiện</a:t>
            </a:r>
            <a:r>
              <a:rPr lang="en-US" sz="2000" dirty="0"/>
              <a:t> </a:t>
            </a:r>
            <a:r>
              <a:rPr lang="en-US" sz="2000" dirty="0" err="1"/>
              <a:t>không</a:t>
            </a:r>
            <a:r>
              <a:rPr lang="en-US" sz="2000" dirty="0"/>
              <a:t> </a:t>
            </a:r>
            <a:r>
              <a:rPr lang="en-US" sz="2000" dirty="0" err="1"/>
              <a:t>nhiều</a:t>
            </a:r>
            <a:endParaRPr lang="en-US" sz="2000" dirty="0">
              <a:solidFill>
                <a:srgbClr val="0000CC"/>
              </a:solidFill>
              <a:latin typeface="Times New Roman" panose="02020603050405020304" pitchFamily="18" charset="0"/>
              <a:ea typeface="+mj-ea"/>
              <a:cs typeface="Times New Roman" panose="02020603050405020304" pitchFamily="18" charset="0"/>
            </a:endParaRPr>
          </a:p>
        </p:txBody>
      </p:sp>
      <p:grpSp>
        <p:nvGrpSpPr>
          <p:cNvPr id="2" name="Group 20"/>
          <p:cNvGrpSpPr>
            <a:grpSpLocks/>
          </p:cNvGrpSpPr>
          <p:nvPr/>
        </p:nvGrpSpPr>
        <p:grpSpPr bwMode="auto">
          <a:xfrm rot="20204518">
            <a:off x="3234922" y="2557328"/>
            <a:ext cx="3073376" cy="2978173"/>
            <a:chOff x="1953" y="1546"/>
            <a:chExt cx="1805" cy="1769"/>
          </a:xfrm>
        </p:grpSpPr>
        <p:sp>
          <p:nvSpPr>
            <p:cNvPr id="14357" name="AutoShape 21"/>
            <p:cNvSpPr>
              <a:spLocks noChangeArrowheads="1"/>
            </p:cNvSpPr>
            <p:nvPr/>
          </p:nvSpPr>
          <p:spPr bwMode="gray">
            <a:xfrm rot="6774404">
              <a:off x="1997" y="1639"/>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pPr>
                <a:defRPr/>
              </a:pPr>
              <a:endParaRPr lang="en-US">
                <a:cs typeface="+mn-cs"/>
              </a:endParaRPr>
            </a:p>
          </p:txBody>
        </p:sp>
        <p:sp>
          <p:nvSpPr>
            <p:cNvPr id="14358" name="AutoShape 22"/>
            <p:cNvSpPr>
              <a:spLocks noChangeArrowheads="1"/>
            </p:cNvSpPr>
            <p:nvPr/>
          </p:nvSpPr>
          <p:spPr bwMode="gray">
            <a:xfrm rot="12174404">
              <a:off x="1953" y="159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14359" name="AutoShape 23"/>
            <p:cNvSpPr>
              <a:spLocks noChangeArrowheads="1"/>
            </p:cNvSpPr>
            <p:nvPr/>
          </p:nvSpPr>
          <p:spPr bwMode="gray">
            <a:xfrm rot="17684119">
              <a:off x="2000" y="155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pPr>
                <a:defRPr/>
              </a:pPr>
              <a:endParaRPr lang="en-US">
                <a:cs typeface="+mn-cs"/>
              </a:endParaRPr>
            </a:p>
          </p:txBody>
        </p:sp>
        <p:sp>
          <p:nvSpPr>
            <p:cNvPr id="14360" name="AutoShape 24"/>
            <p:cNvSpPr>
              <a:spLocks noChangeArrowheads="1"/>
            </p:cNvSpPr>
            <p:nvPr/>
          </p:nvSpPr>
          <p:spPr bwMode="gray">
            <a:xfrm rot="1374404">
              <a:off x="2070" y="1601"/>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pPr>
                <a:defRPr/>
              </a:pPr>
              <a:endParaRPr lang="en-US">
                <a:cs typeface="+mn-cs"/>
              </a:endParaRPr>
            </a:p>
          </p:txBody>
        </p:sp>
      </p:grpSp>
      <p:sp>
        <p:nvSpPr>
          <p:cNvPr id="28" name="Text Box 9"/>
          <p:cNvSpPr txBox="1">
            <a:spLocks noChangeArrowheads="1"/>
          </p:cNvSpPr>
          <p:nvPr/>
        </p:nvSpPr>
        <p:spPr bwMode="gray">
          <a:xfrm>
            <a:off x="539552" y="1772816"/>
            <a:ext cx="2520280" cy="1938992"/>
          </a:xfrm>
          <a:prstGeom prst="rect">
            <a:avLst/>
          </a:prstGeom>
          <a:noFill/>
          <a:ln w="9525" algn="ctr">
            <a:noFill/>
            <a:miter lim="800000"/>
            <a:headEnd/>
            <a:tailEnd/>
          </a:ln>
        </p:spPr>
        <p:txBody>
          <a:bodyPr wrap="square">
            <a:spAutoFit/>
          </a:bodyPr>
          <a:lstStyle/>
          <a:p>
            <a:pPr algn="ctr" eaLnBrk="0" hangingPunct="0">
              <a:defRPr/>
            </a:pPr>
            <a:r>
              <a:rPr lang="en-US" sz="2000" dirty="0">
                <a:cs typeface="+mn-cs"/>
              </a:rPr>
              <a:t> </a:t>
            </a:r>
            <a:r>
              <a:rPr lang="en-US" sz="2000" b="1" dirty="0" err="1"/>
              <a:t>Chính</a:t>
            </a:r>
            <a:r>
              <a:rPr lang="en-US" sz="2000" b="1" dirty="0"/>
              <a:t> </a:t>
            </a:r>
            <a:r>
              <a:rPr lang="en-US" sz="2000" b="1" dirty="0" err="1" smtClean="0"/>
              <a:t>khóa</a:t>
            </a:r>
            <a:r>
              <a:rPr lang="en-US" sz="2000" b="1" dirty="0" smtClean="0"/>
              <a:t> </a:t>
            </a:r>
          </a:p>
          <a:p>
            <a:pPr algn="just" eaLnBrk="0" hangingPunct="0">
              <a:defRPr/>
            </a:pPr>
            <a:r>
              <a:rPr lang="en-US" sz="2000" dirty="0" err="1" smtClean="0"/>
              <a:t>Nội</a:t>
            </a:r>
            <a:r>
              <a:rPr lang="en-US" sz="2000" dirty="0" smtClean="0"/>
              <a:t> </a:t>
            </a:r>
            <a:r>
              <a:rPr lang="en-US" sz="2000" dirty="0"/>
              <a:t>dung </a:t>
            </a:r>
            <a:r>
              <a:rPr lang="en-US" sz="2000" dirty="0" err="1"/>
              <a:t>hẹp</a:t>
            </a:r>
            <a:r>
              <a:rPr lang="en-US" sz="2000" dirty="0"/>
              <a:t>, </a:t>
            </a:r>
            <a:r>
              <a:rPr lang="en-US" sz="2000" dirty="0" err="1"/>
              <a:t>thiết</a:t>
            </a:r>
            <a:r>
              <a:rPr lang="en-US" sz="2000" dirty="0"/>
              <a:t> </a:t>
            </a:r>
            <a:r>
              <a:rPr lang="en-US" sz="2000" dirty="0" err="1"/>
              <a:t>bị</a:t>
            </a:r>
            <a:r>
              <a:rPr lang="en-US" sz="2000" dirty="0"/>
              <a:t> </a:t>
            </a:r>
            <a:r>
              <a:rPr lang="en-US" sz="2000" dirty="0" err="1"/>
              <a:t>phương</a:t>
            </a:r>
            <a:r>
              <a:rPr lang="en-US" sz="2000" dirty="0"/>
              <a:t> </a:t>
            </a:r>
            <a:r>
              <a:rPr lang="en-US" sz="2000" dirty="0" err="1"/>
              <a:t>tiên</a:t>
            </a:r>
            <a:r>
              <a:rPr lang="en-US" sz="2000" dirty="0"/>
              <a:t> </a:t>
            </a:r>
            <a:r>
              <a:rPr lang="en-US" sz="2000" dirty="0" err="1"/>
              <a:t>đơn</a:t>
            </a:r>
            <a:r>
              <a:rPr lang="en-US" sz="2000" dirty="0"/>
              <a:t> </a:t>
            </a:r>
            <a:r>
              <a:rPr lang="en-US" sz="2000" dirty="0" err="1"/>
              <a:t>giản</a:t>
            </a:r>
            <a:r>
              <a:rPr lang="en-US" sz="2000" dirty="0"/>
              <a:t> </a:t>
            </a:r>
            <a:r>
              <a:rPr lang="en-US" sz="2000" dirty="0" err="1"/>
              <a:t>nhằm</a:t>
            </a:r>
            <a:r>
              <a:rPr lang="en-US" sz="2000" dirty="0"/>
              <a:t> </a:t>
            </a:r>
            <a:r>
              <a:rPr lang="en-US" sz="2000" dirty="0" err="1"/>
              <a:t>hình</a:t>
            </a:r>
            <a:r>
              <a:rPr lang="en-US" sz="2000" dirty="0"/>
              <a:t> </a:t>
            </a:r>
            <a:r>
              <a:rPr lang="en-US" sz="2000" dirty="0" err="1"/>
              <a:t>thành</a:t>
            </a:r>
            <a:r>
              <a:rPr lang="en-US" sz="2000" dirty="0"/>
              <a:t>, minh </a:t>
            </a:r>
            <a:r>
              <a:rPr lang="en-US" sz="2000" dirty="0" err="1"/>
              <a:t>họa</a:t>
            </a:r>
            <a:r>
              <a:rPr lang="en-US" sz="2000" dirty="0"/>
              <a:t> </a:t>
            </a:r>
            <a:r>
              <a:rPr lang="en-US" sz="2000" dirty="0" err="1"/>
              <a:t>kiến</a:t>
            </a:r>
            <a:r>
              <a:rPr lang="en-US" sz="2000" dirty="0"/>
              <a:t> </a:t>
            </a:r>
            <a:r>
              <a:rPr lang="en-US" sz="2000" dirty="0" err="1"/>
              <a:t>thức</a:t>
            </a:r>
            <a:endParaRPr lang="en-US" sz="2000" dirty="0">
              <a:solidFill>
                <a:srgbClr val="0000CC"/>
              </a:solidFill>
              <a:latin typeface="Times New Roman" panose="02020603050405020304" pitchFamily="18" charset="0"/>
              <a:ea typeface="+mj-ea"/>
              <a:cs typeface="Times New Roman" panose="02020603050405020304" pitchFamily="18" charset="0"/>
            </a:endParaRPr>
          </a:p>
        </p:txBody>
      </p:sp>
      <p:sp>
        <p:nvSpPr>
          <p:cNvPr id="20" name="Rectangle 2"/>
          <p:cNvSpPr txBox="1">
            <a:spLocks noChangeArrowheads="1"/>
          </p:cNvSpPr>
          <p:nvPr/>
        </p:nvSpPr>
        <p:spPr bwMode="auto">
          <a:xfrm>
            <a:off x="-828600" y="400397"/>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strike="noStrike" kern="0" cap="none" spc="0" normalizeH="0" baseline="0" noProof="0" smtClean="0">
                <a:ln>
                  <a:noFill/>
                </a:ln>
                <a:solidFill>
                  <a:srgbClr val="0000CC"/>
                </a:solidFill>
                <a:effectLst/>
                <a:uLnTx/>
                <a:uFillTx/>
                <a:latin typeface="Times New Roman" pitchFamily="18" charset="0"/>
                <a:ea typeface="+mj-ea"/>
                <a:cs typeface="Times New Roman" pitchFamily="18" charset="0"/>
              </a:rPr>
              <a:t>III. </a:t>
            </a:r>
            <a:r>
              <a:rPr kumimoji="0" lang="en-US" sz="3200" b="1" i="0" u="sng" strike="noStrike" kern="0" cap="none" spc="0" normalizeH="0" baseline="0" noProof="0" smtClean="0">
                <a:ln>
                  <a:noFill/>
                </a:ln>
                <a:solidFill>
                  <a:srgbClr val="0000CC"/>
                </a:solidFill>
                <a:effectLst/>
                <a:uLnTx/>
                <a:uFillTx/>
                <a:latin typeface="Times New Roman" pitchFamily="18" charset="0"/>
                <a:ea typeface="+mj-ea"/>
                <a:cs typeface="Times New Roman" pitchFamily="18" charset="0"/>
              </a:rPr>
              <a:t>Biện pháp triển khai</a:t>
            </a:r>
            <a:r>
              <a:rPr kumimoji="0" lang="en-US" sz="3200" b="1" i="1" u="none" strike="noStrike" kern="0" cap="none" spc="0" normalizeH="0" baseline="0" noProof="0" smtClean="0">
                <a:ln>
                  <a:noFill/>
                </a:ln>
                <a:solidFill>
                  <a:srgbClr val="0000CC"/>
                </a:solidFill>
                <a:effectLst/>
                <a:uLnTx/>
                <a:uFillTx/>
                <a:latin typeface="+mj-lt"/>
                <a:ea typeface="+mj-ea"/>
                <a:cs typeface="+mj-cs"/>
              </a:rPr>
              <a:t/>
            </a:r>
            <a:br>
              <a:rPr kumimoji="0" lang="en-US" sz="3200" b="1" i="1" u="none" strike="noStrike" kern="0" cap="none" spc="0" normalizeH="0" baseline="0" noProof="0" smtClean="0">
                <a:ln>
                  <a:noFill/>
                </a:ln>
                <a:solidFill>
                  <a:srgbClr val="0000CC"/>
                </a:solidFill>
                <a:effectLst/>
                <a:uLnTx/>
                <a:uFillTx/>
                <a:latin typeface="+mj-lt"/>
                <a:ea typeface="+mj-ea"/>
                <a:cs typeface="+mj-cs"/>
              </a:rPr>
            </a:br>
            <a:endParaRPr kumimoji="0" lang="en-US" sz="3200" b="1" i="0" u="none" strike="noStrike" kern="0" cap="none" spc="0" normalizeH="0" baseline="0" noProof="0" dirty="0">
              <a:ln>
                <a:noFill/>
              </a:ln>
              <a:solidFill>
                <a:srgbClr val="0000CC"/>
              </a:solidFill>
              <a:effectLst/>
              <a:uLnTx/>
              <a:uFillTx/>
              <a:latin typeface="Times New Roman" pitchFamily="18" charset="0"/>
              <a:ea typeface="+mj-ea"/>
              <a:cs typeface="Times New Roman" pitchFamily="18" charset="0"/>
            </a:endParaRPr>
          </a:p>
        </p:txBody>
      </p:sp>
      <p:sp>
        <p:nvSpPr>
          <p:cNvPr id="21" name="Rectangle 2"/>
          <p:cNvSpPr txBox="1">
            <a:spLocks noChangeArrowheads="1"/>
          </p:cNvSpPr>
          <p:nvPr/>
        </p:nvSpPr>
        <p:spPr bwMode="auto">
          <a:xfrm>
            <a:off x="1166936" y="688429"/>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6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Nội</a:t>
            </a:r>
            <a:r>
              <a:rPr lang="en-US" sz="2800" b="1" dirty="0">
                <a:solidFill>
                  <a:srgbClr val="0000CC"/>
                </a:solidFill>
                <a:latin typeface="Times New Roman" pitchFamily="18" charset="0"/>
                <a:cs typeface="Times New Roman" pitchFamily="18" charset="0"/>
              </a:rPr>
              <a:t> dung </a:t>
            </a:r>
            <a:r>
              <a:rPr lang="en-US" sz="2800" b="1" dirty="0" err="1">
                <a:solidFill>
                  <a:srgbClr val="0000CC"/>
                </a:solidFill>
                <a:latin typeface="Times New Roman" pitchFamily="18" charset="0"/>
                <a:cs typeface="Times New Roman" pitchFamily="18" charset="0"/>
              </a:rPr>
              <a:t>thường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gặp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của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đề</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tài</a:t>
            </a:r>
            <a:r>
              <a:rPr lang="en-US" sz="2800" b="1" dirty="0">
                <a:solidFill>
                  <a:srgbClr val="0000CC"/>
                </a:solidFill>
                <a:latin typeface="Times New Roman" pitchFamily="18" charset="0"/>
                <a:cs typeface="Times New Roman" pitchFamily="18" charset="0"/>
              </a:rPr>
              <a:t> GD STEM</a:t>
            </a:r>
            <a:endParaRPr lang="en-US" sz="2600" dirty="0">
              <a:solidFill>
                <a:srgbClr val="0000CC"/>
              </a:solidFill>
              <a:latin typeface="Times New Roman" pitchFamily="18" charset="0"/>
              <a:cs typeface="Times New Roman" pitchFamily="18" charset="0"/>
            </a:endParaRPr>
          </a:p>
        </p:txBody>
      </p:sp>
      <p:sp>
        <p:nvSpPr>
          <p:cNvPr id="78852" name="AutoShape 4" descr="Kết quả hình ảnh cho 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4" name="AutoShape 6" descr="Kết quả hình ảnh cho 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linds(horizontal)">
                                      <p:cBhvr>
                                        <p:cTn id="10" dur="500"/>
                                        <p:tgtEl>
                                          <p:spTgt spid="143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blinds(horizontal)">
                                      <p:cBhvr>
                                        <p:cTn id="13" dur="500"/>
                                        <p:tgtEl>
                                          <p:spTgt spid="1434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blinds(horizontal)">
                                      <p:cBhvr>
                                        <p:cTn id="16" dur="500"/>
                                        <p:tgtEl>
                                          <p:spTgt spid="14341"/>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blinds(horizontal)">
                                      <p:cBhvr>
                                        <p:cTn id="19" dur="500"/>
                                        <p:tgtEl>
                                          <p:spTgt spid="1434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blinds(horizontal)">
                                      <p:cBhvr>
                                        <p:cTn id="22" dur="500"/>
                                        <p:tgtEl>
                                          <p:spTgt spid="1434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344"/>
                                        </p:tgtEl>
                                        <p:attrNameLst>
                                          <p:attrName>style.visibility</p:attrName>
                                        </p:attrNameLst>
                                      </p:cBhvr>
                                      <p:to>
                                        <p:strVal val="visible"/>
                                      </p:to>
                                    </p:set>
                                    <p:animEffect transition="in" filter="blinds(horizontal)">
                                      <p:cBhvr>
                                        <p:cTn id="25" dur="500"/>
                                        <p:tgtEl>
                                          <p:spTgt spid="14344"/>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4351"/>
                                        </p:tgtEl>
                                        <p:attrNameLst>
                                          <p:attrName>style.visibility</p:attrName>
                                        </p:attrNameLst>
                                      </p:cBhvr>
                                      <p:to>
                                        <p:strVal val="visible"/>
                                      </p:to>
                                    </p:set>
                                    <p:animEffect transition="in" filter="blinds(horizontal)">
                                      <p:cBhvr>
                                        <p:cTn id="28" dur="500"/>
                                        <p:tgtEl>
                                          <p:spTgt spid="1435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346"/>
                                        </p:tgtEl>
                                        <p:attrNameLst>
                                          <p:attrName>style.visibility</p:attrName>
                                        </p:attrNameLst>
                                      </p:cBhvr>
                                      <p:to>
                                        <p:strVal val="visible"/>
                                      </p:to>
                                    </p:set>
                                    <p:animEffect transition="in" filter="blinds(horizontal)">
                                      <p:cBhvr>
                                        <p:cTn id="31" dur="500"/>
                                        <p:tgtEl>
                                          <p:spTgt spid="1434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14355"/>
                                        </p:tgtEl>
                                        <p:attrNameLst>
                                          <p:attrName>style.visibility</p:attrName>
                                        </p:attrNameLst>
                                      </p:cBhvr>
                                      <p:to>
                                        <p:strVal val="visible"/>
                                      </p:to>
                                    </p:set>
                                    <p:animEffect transition="in" filter="blinds(horizontal)">
                                      <p:cBhvr>
                                        <p:cTn id="37" dur="500"/>
                                        <p:tgtEl>
                                          <p:spTgt spid="14355"/>
                                        </p:tgtEl>
                                      </p:cBhvr>
                                    </p:animEffect>
                                  </p:childTnLst>
                                </p:cTn>
                              </p:par>
                              <p:par>
                                <p:cTn id="38" presetID="3"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3" presetClass="entr" presetSubtype="10" fill="hold" grpId="1"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1"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78858"/>
                                        </p:tgtEl>
                                        <p:attrNameLst>
                                          <p:attrName>style.visibility</p:attrName>
                                        </p:attrNameLst>
                                      </p:cBhvr>
                                      <p:to>
                                        <p:strVal val="visible"/>
                                      </p:to>
                                    </p:set>
                                    <p:animEffect transition="in" filter="blinds(horizontal)">
                                      <p:cBhvr>
                                        <p:cTn id="52" dur="500"/>
                                        <p:tgtEl>
                                          <p:spTgt spid="78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0" grpId="0" animBg="1"/>
      <p:bldP spid="14341" grpId="0" animBg="1"/>
      <p:bldP spid="14347" grpId="1"/>
      <p:bldP spid="14343" grpId="0" animBg="1"/>
      <p:bldP spid="14344" grpId="0" animBg="1"/>
      <p:bldP spid="14351" grpId="1"/>
      <p:bldP spid="14346" grpId="0" animBg="1"/>
      <p:bldP spid="3" grpId="0" animBg="1"/>
      <p:bldP spid="14355" grpId="1"/>
      <p:bldP spid="28" grpId="1"/>
      <p:bldP spid="20" grpId="1"/>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828600" y="400397"/>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strike="noStrike" kern="0" cap="none" spc="0" normalizeH="0" baseline="0" noProof="0" smtClean="0">
                <a:ln>
                  <a:noFill/>
                </a:ln>
                <a:solidFill>
                  <a:srgbClr val="0000CC"/>
                </a:solidFill>
                <a:effectLst/>
                <a:uLnTx/>
                <a:uFillTx/>
                <a:latin typeface="Times New Roman" pitchFamily="18" charset="0"/>
                <a:ea typeface="+mj-ea"/>
                <a:cs typeface="Times New Roman" pitchFamily="18" charset="0"/>
              </a:rPr>
              <a:t>III. </a:t>
            </a:r>
            <a:r>
              <a:rPr kumimoji="0" lang="en-US" sz="3200" b="1" i="0" u="sng" strike="noStrike" kern="0" cap="none" spc="0" normalizeH="0" baseline="0" noProof="0" smtClean="0">
                <a:ln>
                  <a:noFill/>
                </a:ln>
                <a:solidFill>
                  <a:srgbClr val="0000CC"/>
                </a:solidFill>
                <a:effectLst/>
                <a:uLnTx/>
                <a:uFillTx/>
                <a:latin typeface="Times New Roman" pitchFamily="18" charset="0"/>
                <a:ea typeface="+mj-ea"/>
                <a:cs typeface="Times New Roman" pitchFamily="18" charset="0"/>
              </a:rPr>
              <a:t>Biện pháp triển khai</a:t>
            </a:r>
            <a:r>
              <a:rPr kumimoji="0" lang="en-US" sz="3200" b="1" i="1" u="none" strike="noStrike" kern="0" cap="none" spc="0" normalizeH="0" baseline="0" noProof="0" smtClean="0">
                <a:ln>
                  <a:noFill/>
                </a:ln>
                <a:solidFill>
                  <a:srgbClr val="0000CC"/>
                </a:solidFill>
                <a:effectLst/>
                <a:uLnTx/>
                <a:uFillTx/>
                <a:latin typeface="+mj-lt"/>
                <a:ea typeface="+mj-ea"/>
                <a:cs typeface="+mj-cs"/>
              </a:rPr>
              <a:t/>
            </a:r>
            <a:br>
              <a:rPr kumimoji="0" lang="en-US" sz="3200" b="1" i="1" u="none" strike="noStrike" kern="0" cap="none" spc="0" normalizeH="0" baseline="0" noProof="0" smtClean="0">
                <a:ln>
                  <a:noFill/>
                </a:ln>
                <a:solidFill>
                  <a:srgbClr val="0000CC"/>
                </a:solidFill>
                <a:effectLst/>
                <a:uLnTx/>
                <a:uFillTx/>
                <a:latin typeface="+mj-lt"/>
                <a:ea typeface="+mj-ea"/>
                <a:cs typeface="+mj-cs"/>
              </a:rPr>
            </a:br>
            <a:endParaRPr kumimoji="0" lang="en-US" sz="3200" b="1" i="0" u="none" strike="noStrike" kern="0" cap="none" spc="0" normalizeH="0" baseline="0" noProof="0" dirty="0">
              <a:ln>
                <a:noFill/>
              </a:ln>
              <a:solidFill>
                <a:srgbClr val="0000CC"/>
              </a:solidFill>
              <a:effectLst/>
              <a:uLnTx/>
              <a:uFillTx/>
              <a:latin typeface="Times New Roman" pitchFamily="18" charset="0"/>
              <a:ea typeface="+mj-ea"/>
              <a:cs typeface="Times New Roman" pitchFamily="18" charset="0"/>
            </a:endParaRPr>
          </a:p>
        </p:txBody>
      </p:sp>
      <p:sp>
        <p:nvSpPr>
          <p:cNvPr id="21" name="Rectangle 2"/>
          <p:cNvSpPr txBox="1">
            <a:spLocks noChangeArrowheads="1"/>
          </p:cNvSpPr>
          <p:nvPr/>
        </p:nvSpPr>
        <p:spPr bwMode="auto">
          <a:xfrm>
            <a:off x="1166936" y="688429"/>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600" b="1" dirty="0">
                <a:solidFill>
                  <a:srgbClr val="0000CC"/>
                </a:solidFill>
                <a:latin typeface="Times New Roman" pitchFamily="18" charset="0"/>
                <a:cs typeface="Times New Roman" pitchFamily="18" charset="0"/>
              </a:rPr>
              <a:t>2</a:t>
            </a:r>
            <a:r>
              <a:rPr lang="en-US" sz="2600" b="1" dirty="0" smtClean="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Một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số</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hình</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thức</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tổ</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chức</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thực</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hiện</a:t>
            </a:r>
            <a:r>
              <a:rPr lang="en-US" sz="2600" b="1" dirty="0">
                <a:solidFill>
                  <a:srgbClr val="0000CC"/>
                </a:solidFill>
                <a:latin typeface="Times New Roman" pitchFamily="18" charset="0"/>
                <a:cs typeface="Times New Roman" pitchFamily="18" charset="0"/>
              </a:rPr>
              <a:t> GD STEM</a:t>
            </a:r>
            <a:endParaRPr lang="en-US" sz="2600" dirty="0">
              <a:solidFill>
                <a:srgbClr val="0000CC"/>
              </a:solidFill>
              <a:latin typeface="Times New Roman" pitchFamily="18" charset="0"/>
              <a:cs typeface="Times New Roman" pitchFamily="18" charset="0"/>
            </a:endParaRPr>
          </a:p>
        </p:txBody>
      </p:sp>
      <p:sp>
        <p:nvSpPr>
          <p:cNvPr id="78852" name="AutoShape 4" descr="Kết quả hình ảnh cho 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4" name="AutoShape 6" descr="Kết quả hình ảnh cho 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AutoShape 20"/>
          <p:cNvSpPr>
            <a:spLocks noChangeArrowheads="1"/>
          </p:cNvSpPr>
          <p:nvPr/>
        </p:nvSpPr>
        <p:spPr bwMode="gray">
          <a:xfrm>
            <a:off x="1343124" y="2492896"/>
            <a:ext cx="7261324"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cs typeface="+mn-cs"/>
            </a:endParaRPr>
          </a:p>
        </p:txBody>
      </p:sp>
      <p:sp>
        <p:nvSpPr>
          <p:cNvPr id="25" name="AutoShape 22"/>
          <p:cNvSpPr>
            <a:spLocks noChangeArrowheads="1"/>
          </p:cNvSpPr>
          <p:nvPr/>
        </p:nvSpPr>
        <p:spPr bwMode="gray">
          <a:xfrm>
            <a:off x="1324074" y="3356992"/>
            <a:ext cx="7800876" cy="1008112"/>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cs typeface="+mn-cs"/>
            </a:endParaRPr>
          </a:p>
        </p:txBody>
      </p:sp>
      <p:sp>
        <p:nvSpPr>
          <p:cNvPr id="26" name="Rectangle 23"/>
          <p:cNvSpPr>
            <a:spLocks noChangeArrowheads="1"/>
          </p:cNvSpPr>
          <p:nvPr/>
        </p:nvSpPr>
        <p:spPr bwMode="auto">
          <a:xfrm>
            <a:off x="1619672" y="2507755"/>
            <a:ext cx="6773008" cy="830997"/>
          </a:xfrm>
          <a:prstGeom prst="rect">
            <a:avLst/>
          </a:prstGeom>
          <a:noFill/>
          <a:ln w="9525">
            <a:noFill/>
            <a:miter lim="800000"/>
            <a:headEnd/>
            <a:tailEnd/>
          </a:ln>
        </p:spPr>
        <p:txBody>
          <a:bodyPr wrap="square">
            <a:spAutoFit/>
          </a:bodyPr>
          <a:lstStyle/>
          <a:p>
            <a:pPr eaLnBrk="0" hangingPunct="0"/>
            <a:r>
              <a:rPr lang="en-US" sz="2400" b="1" dirty="0">
                <a:solidFill>
                  <a:srgbClr val="0000CC"/>
                </a:solidFill>
              </a:rPr>
              <a:t>2. </a:t>
            </a:r>
            <a:r>
              <a:rPr lang="en-US" sz="2400" dirty="0" err="1">
                <a:solidFill>
                  <a:srgbClr val="0000CC"/>
                </a:solidFill>
              </a:rPr>
              <a:t>Tổ</a:t>
            </a:r>
            <a:r>
              <a:rPr lang="en-US" sz="2400" dirty="0">
                <a:solidFill>
                  <a:srgbClr val="0000CC"/>
                </a:solidFill>
              </a:rPr>
              <a:t> </a:t>
            </a:r>
            <a:r>
              <a:rPr lang="en-US" sz="2400" dirty="0" err="1">
                <a:solidFill>
                  <a:srgbClr val="0000CC"/>
                </a:solidFill>
              </a:rPr>
              <a:t>chức</a:t>
            </a:r>
            <a:r>
              <a:rPr lang="en-US" sz="2400" dirty="0">
                <a:solidFill>
                  <a:srgbClr val="0000CC"/>
                </a:solidFill>
              </a:rPr>
              <a:t> </a:t>
            </a:r>
            <a:r>
              <a:rPr lang="en-US" sz="2400" dirty="0" err="1">
                <a:solidFill>
                  <a:srgbClr val="0000CC"/>
                </a:solidFill>
              </a:rPr>
              <a:t>thành</a:t>
            </a:r>
            <a:r>
              <a:rPr lang="en-US" sz="2400" dirty="0">
                <a:solidFill>
                  <a:srgbClr val="0000CC"/>
                </a:solidFill>
              </a:rPr>
              <a:t> 1</a:t>
            </a:r>
            <a:r>
              <a:rPr lang="en-US" sz="2400" dirty="0" smtClean="0">
                <a:solidFill>
                  <a:srgbClr val="0000CC"/>
                </a:solidFill>
              </a:rPr>
              <a:t> </a:t>
            </a:r>
            <a:r>
              <a:rPr lang="en-US" sz="2400" dirty="0" err="1" smtClean="0">
                <a:solidFill>
                  <a:srgbClr val="0000CC"/>
                </a:solidFill>
              </a:rPr>
              <a:t>t.dạy</a:t>
            </a:r>
            <a:r>
              <a:rPr lang="en-US" sz="2400" dirty="0" smtClean="0">
                <a:solidFill>
                  <a:srgbClr val="0000CC"/>
                </a:solidFill>
              </a:rPr>
              <a:t> </a:t>
            </a:r>
            <a:r>
              <a:rPr lang="en-US" sz="2400" dirty="0" err="1">
                <a:solidFill>
                  <a:srgbClr val="0000CC"/>
                </a:solidFill>
              </a:rPr>
              <a:t>hoặc</a:t>
            </a:r>
            <a:r>
              <a:rPr lang="en-US" sz="2400" dirty="0">
                <a:solidFill>
                  <a:srgbClr val="0000CC"/>
                </a:solidFill>
              </a:rPr>
              <a:t> 1</a:t>
            </a:r>
            <a:r>
              <a:rPr lang="en-US" sz="2400" dirty="0" smtClean="0">
                <a:solidFill>
                  <a:srgbClr val="0000CC"/>
                </a:solidFill>
              </a:rPr>
              <a:t> </a:t>
            </a:r>
            <a:r>
              <a:rPr lang="en-US" sz="2400" dirty="0" err="1">
                <a:solidFill>
                  <a:srgbClr val="0000CC"/>
                </a:solidFill>
              </a:rPr>
              <a:t>bài</a:t>
            </a:r>
            <a:r>
              <a:rPr lang="en-US" sz="2400" dirty="0">
                <a:solidFill>
                  <a:srgbClr val="0000CC"/>
                </a:solidFill>
              </a:rPr>
              <a:t> </a:t>
            </a:r>
            <a:r>
              <a:rPr lang="en-US" sz="2400" dirty="0" err="1">
                <a:solidFill>
                  <a:srgbClr val="0000CC"/>
                </a:solidFill>
              </a:rPr>
              <a:t>học</a:t>
            </a:r>
            <a:r>
              <a:rPr lang="en-US" sz="2400" dirty="0">
                <a:solidFill>
                  <a:srgbClr val="0000CC"/>
                </a:solidFill>
              </a:rPr>
              <a:t> </a:t>
            </a:r>
            <a:r>
              <a:rPr lang="en-US" sz="2400" dirty="0" smtClean="0">
                <a:solidFill>
                  <a:srgbClr val="0000CC"/>
                </a:solidFill>
              </a:rPr>
              <a:t>c. </a:t>
            </a:r>
            <a:r>
              <a:rPr lang="en-US" sz="2400" dirty="0" err="1" smtClean="0">
                <a:solidFill>
                  <a:srgbClr val="0000CC"/>
                </a:solidFill>
              </a:rPr>
              <a:t>khóa</a:t>
            </a:r>
            <a:endParaRPr lang="en-US" sz="2400" dirty="0">
              <a:solidFill>
                <a:srgbClr val="0000CC"/>
              </a:solidFill>
            </a:endParaRPr>
          </a:p>
          <a:p>
            <a:pPr eaLnBrk="0" hangingPunct="0"/>
            <a:endParaRPr lang="en-US" sz="2400" b="1" dirty="0">
              <a:solidFill>
                <a:srgbClr val="0000CC"/>
              </a:solidFill>
            </a:endParaRPr>
          </a:p>
        </p:txBody>
      </p:sp>
      <p:sp>
        <p:nvSpPr>
          <p:cNvPr id="27" name="AutoShape 24"/>
          <p:cNvSpPr>
            <a:spLocks noChangeArrowheads="1"/>
          </p:cNvSpPr>
          <p:nvPr/>
        </p:nvSpPr>
        <p:spPr bwMode="gray">
          <a:xfrm>
            <a:off x="1339948" y="4728492"/>
            <a:ext cx="7336507"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cs typeface="+mn-cs"/>
            </a:endParaRPr>
          </a:p>
        </p:txBody>
      </p:sp>
      <p:sp>
        <p:nvSpPr>
          <p:cNvPr id="29" name="Rectangle 25"/>
          <p:cNvSpPr>
            <a:spLocks noChangeArrowheads="1"/>
          </p:cNvSpPr>
          <p:nvPr/>
        </p:nvSpPr>
        <p:spPr bwMode="auto">
          <a:xfrm>
            <a:off x="1619672" y="3467100"/>
            <a:ext cx="7776864" cy="1138773"/>
          </a:xfrm>
          <a:prstGeom prst="rect">
            <a:avLst/>
          </a:prstGeom>
          <a:noFill/>
          <a:ln w="9525">
            <a:noFill/>
            <a:miter lim="800000"/>
            <a:headEnd/>
            <a:tailEnd/>
          </a:ln>
        </p:spPr>
        <p:txBody>
          <a:bodyPr wrap="square">
            <a:spAutoFit/>
          </a:bodyPr>
          <a:lstStyle/>
          <a:p>
            <a:pPr eaLnBrk="0" hangingPunct="0"/>
            <a:r>
              <a:rPr lang="en-US" sz="2400" b="1" dirty="0">
                <a:solidFill>
                  <a:srgbClr val="0000CC"/>
                </a:solidFill>
              </a:rPr>
              <a:t>3. </a:t>
            </a:r>
            <a:r>
              <a:rPr lang="en-US" sz="2000" dirty="0" err="1">
                <a:solidFill>
                  <a:srgbClr val="0000CC"/>
                </a:solidFill>
              </a:rPr>
              <a:t>Xây</a:t>
            </a:r>
            <a:r>
              <a:rPr lang="en-US" sz="2000" dirty="0">
                <a:solidFill>
                  <a:srgbClr val="0000CC"/>
                </a:solidFill>
              </a:rPr>
              <a:t> </a:t>
            </a:r>
            <a:r>
              <a:rPr lang="en-US" sz="2000" dirty="0" err="1">
                <a:solidFill>
                  <a:srgbClr val="0000CC"/>
                </a:solidFill>
              </a:rPr>
              <a:t>dựng</a:t>
            </a:r>
            <a:r>
              <a:rPr lang="en-US" sz="2000" dirty="0">
                <a:solidFill>
                  <a:srgbClr val="0000CC"/>
                </a:solidFill>
              </a:rPr>
              <a:t> </a:t>
            </a:r>
            <a:r>
              <a:rPr lang="en-US" sz="2000" dirty="0" err="1">
                <a:solidFill>
                  <a:srgbClr val="0000CC"/>
                </a:solidFill>
              </a:rPr>
              <a:t>mới</a:t>
            </a:r>
            <a:r>
              <a:rPr lang="en-US" sz="2000" dirty="0">
                <a:solidFill>
                  <a:srgbClr val="0000CC"/>
                </a:solidFill>
              </a:rPr>
              <a:t> </a:t>
            </a:r>
            <a:r>
              <a:rPr lang="en-US" sz="2000" dirty="0" err="1">
                <a:solidFill>
                  <a:srgbClr val="0000CC"/>
                </a:solidFill>
              </a:rPr>
              <a:t>hoặc</a:t>
            </a:r>
            <a:r>
              <a:rPr lang="en-US" sz="2000" dirty="0">
                <a:solidFill>
                  <a:srgbClr val="0000CC"/>
                </a:solidFill>
              </a:rPr>
              <a:t> </a:t>
            </a:r>
            <a:r>
              <a:rPr lang="en-US" sz="2000" dirty="0" err="1">
                <a:solidFill>
                  <a:srgbClr val="0000CC"/>
                </a:solidFill>
              </a:rPr>
              <a:t>lồng</a:t>
            </a:r>
            <a:r>
              <a:rPr lang="en-US" sz="2000" dirty="0">
                <a:solidFill>
                  <a:srgbClr val="0000CC"/>
                </a:solidFill>
              </a:rPr>
              <a:t> </a:t>
            </a:r>
            <a:r>
              <a:rPr lang="en-US" sz="2000" dirty="0" err="1">
                <a:solidFill>
                  <a:srgbClr val="0000CC"/>
                </a:solidFill>
              </a:rPr>
              <a:t>ghép</a:t>
            </a:r>
            <a:r>
              <a:rPr lang="en-US" sz="2000" dirty="0">
                <a:solidFill>
                  <a:srgbClr val="0000CC"/>
                </a:solidFill>
              </a:rPr>
              <a:t> </a:t>
            </a:r>
            <a:r>
              <a:rPr lang="en-US" sz="2000" dirty="0" err="1">
                <a:solidFill>
                  <a:srgbClr val="0000CC"/>
                </a:solidFill>
              </a:rPr>
              <a:t>với</a:t>
            </a:r>
            <a:r>
              <a:rPr lang="en-US" sz="2000" dirty="0">
                <a:solidFill>
                  <a:srgbClr val="0000CC"/>
                </a:solidFill>
              </a:rPr>
              <a:t> 1</a:t>
            </a:r>
            <a:r>
              <a:rPr lang="en-US" sz="2000" dirty="0" smtClean="0">
                <a:solidFill>
                  <a:srgbClr val="0000CC"/>
                </a:solidFill>
              </a:rPr>
              <a:t> </a:t>
            </a:r>
            <a:r>
              <a:rPr lang="en-US" sz="2000" dirty="0" err="1">
                <a:solidFill>
                  <a:srgbClr val="0000CC"/>
                </a:solidFill>
              </a:rPr>
              <a:t>phòng</a:t>
            </a:r>
            <a:r>
              <a:rPr lang="en-US" sz="2000" dirty="0">
                <a:solidFill>
                  <a:srgbClr val="0000CC"/>
                </a:solidFill>
              </a:rPr>
              <a:t> </a:t>
            </a:r>
            <a:r>
              <a:rPr lang="en-US" sz="2000" dirty="0" err="1">
                <a:solidFill>
                  <a:srgbClr val="0000CC"/>
                </a:solidFill>
              </a:rPr>
              <a:t>hoặc</a:t>
            </a:r>
            <a:r>
              <a:rPr lang="en-US" sz="2000" dirty="0">
                <a:solidFill>
                  <a:srgbClr val="0000CC"/>
                </a:solidFill>
              </a:rPr>
              <a:t> </a:t>
            </a:r>
            <a:r>
              <a:rPr lang="en-US" sz="2000" dirty="0" err="1">
                <a:solidFill>
                  <a:srgbClr val="0000CC"/>
                </a:solidFill>
              </a:rPr>
              <a:t>bộ</a:t>
            </a:r>
            <a:r>
              <a:rPr lang="en-US" sz="2000" dirty="0">
                <a:solidFill>
                  <a:srgbClr val="0000CC"/>
                </a:solidFill>
              </a:rPr>
              <a:t> </a:t>
            </a:r>
            <a:r>
              <a:rPr lang="en-US" sz="2000" dirty="0" err="1">
                <a:solidFill>
                  <a:srgbClr val="0000CC"/>
                </a:solidFill>
              </a:rPr>
              <a:t>môn</a:t>
            </a:r>
            <a:r>
              <a:rPr lang="en-US" sz="2000" dirty="0">
                <a:solidFill>
                  <a:srgbClr val="0000CC"/>
                </a:solidFill>
              </a:rPr>
              <a:t> </a:t>
            </a:r>
            <a:r>
              <a:rPr lang="en-US" sz="2000" dirty="0" err="1">
                <a:solidFill>
                  <a:srgbClr val="0000CC"/>
                </a:solidFill>
              </a:rPr>
              <a:t>nhằm</a:t>
            </a:r>
            <a:r>
              <a:rPr lang="en-US" sz="2000" dirty="0">
                <a:solidFill>
                  <a:srgbClr val="0000CC"/>
                </a:solidFill>
              </a:rPr>
              <a:t> </a:t>
            </a:r>
            <a:r>
              <a:rPr lang="en-US" sz="2000" dirty="0" err="1">
                <a:solidFill>
                  <a:srgbClr val="0000CC"/>
                </a:solidFill>
              </a:rPr>
              <a:t>trang</a:t>
            </a:r>
            <a:r>
              <a:rPr lang="en-US" sz="2000" dirty="0">
                <a:solidFill>
                  <a:srgbClr val="0000CC"/>
                </a:solidFill>
              </a:rPr>
              <a:t> </a:t>
            </a:r>
            <a:r>
              <a:rPr lang="en-US" sz="2000" dirty="0" err="1">
                <a:solidFill>
                  <a:srgbClr val="0000CC"/>
                </a:solidFill>
              </a:rPr>
              <a:t>bị</a:t>
            </a:r>
            <a:r>
              <a:rPr lang="en-US" sz="2000" dirty="0">
                <a:solidFill>
                  <a:srgbClr val="0000CC"/>
                </a:solidFill>
              </a:rPr>
              <a:t> </a:t>
            </a:r>
            <a:r>
              <a:rPr lang="en-US" sz="2000" dirty="0" err="1">
                <a:solidFill>
                  <a:srgbClr val="0000CC"/>
                </a:solidFill>
              </a:rPr>
              <a:t>các</a:t>
            </a:r>
            <a:r>
              <a:rPr lang="en-US" sz="2000" dirty="0">
                <a:solidFill>
                  <a:srgbClr val="0000CC"/>
                </a:solidFill>
              </a:rPr>
              <a:t> </a:t>
            </a:r>
            <a:r>
              <a:rPr lang="en-US" sz="2000" dirty="0" err="1">
                <a:solidFill>
                  <a:srgbClr val="0000CC"/>
                </a:solidFill>
              </a:rPr>
              <a:t>công</a:t>
            </a:r>
            <a:r>
              <a:rPr lang="en-US" sz="2000" dirty="0">
                <a:solidFill>
                  <a:srgbClr val="0000CC"/>
                </a:solidFill>
              </a:rPr>
              <a:t> </a:t>
            </a:r>
            <a:r>
              <a:rPr lang="en-US" sz="2000" dirty="0" err="1">
                <a:solidFill>
                  <a:srgbClr val="0000CC"/>
                </a:solidFill>
              </a:rPr>
              <a:t>cụ</a:t>
            </a:r>
            <a:r>
              <a:rPr lang="en-US" sz="2000" dirty="0">
                <a:solidFill>
                  <a:srgbClr val="0000CC"/>
                </a:solidFill>
              </a:rPr>
              <a:t> </a:t>
            </a:r>
            <a:r>
              <a:rPr lang="en-US" sz="2000" dirty="0" smtClean="0">
                <a:solidFill>
                  <a:srgbClr val="0000CC"/>
                </a:solidFill>
              </a:rPr>
              <a:t>TH </a:t>
            </a:r>
            <a:r>
              <a:rPr lang="en-US" sz="2000" dirty="0" err="1">
                <a:solidFill>
                  <a:srgbClr val="0000CC"/>
                </a:solidFill>
              </a:rPr>
              <a:t>thông</a:t>
            </a:r>
            <a:r>
              <a:rPr lang="en-US" sz="2000" dirty="0">
                <a:solidFill>
                  <a:srgbClr val="0000CC"/>
                </a:solidFill>
              </a:rPr>
              <a:t> </a:t>
            </a:r>
            <a:r>
              <a:rPr lang="en-US" sz="2000" dirty="0" err="1">
                <a:solidFill>
                  <a:srgbClr val="0000CC"/>
                </a:solidFill>
              </a:rPr>
              <a:t>dụng</a:t>
            </a:r>
            <a:r>
              <a:rPr lang="en-US" sz="2000" dirty="0">
                <a:solidFill>
                  <a:srgbClr val="0000CC"/>
                </a:solidFill>
              </a:rPr>
              <a:t> </a:t>
            </a:r>
            <a:r>
              <a:rPr lang="en-US" sz="2000" dirty="0" err="1">
                <a:solidFill>
                  <a:srgbClr val="0000CC"/>
                </a:solidFill>
              </a:rPr>
              <a:t>để</a:t>
            </a:r>
            <a:r>
              <a:rPr lang="en-US" sz="2000" dirty="0">
                <a:solidFill>
                  <a:srgbClr val="0000CC"/>
                </a:solidFill>
              </a:rPr>
              <a:t> </a:t>
            </a:r>
            <a:r>
              <a:rPr lang="en-US" sz="2000" dirty="0" err="1">
                <a:solidFill>
                  <a:srgbClr val="0000CC"/>
                </a:solidFill>
              </a:rPr>
              <a:t>triển</a:t>
            </a:r>
            <a:r>
              <a:rPr lang="en-US" sz="2000" dirty="0">
                <a:solidFill>
                  <a:srgbClr val="0000CC"/>
                </a:solidFill>
              </a:rPr>
              <a:t> </a:t>
            </a:r>
            <a:r>
              <a:rPr lang="en-US" sz="2000" dirty="0" err="1">
                <a:solidFill>
                  <a:srgbClr val="0000CC"/>
                </a:solidFill>
              </a:rPr>
              <a:t>khai</a:t>
            </a:r>
            <a:r>
              <a:rPr lang="en-US" sz="2000" dirty="0">
                <a:solidFill>
                  <a:srgbClr val="0000CC"/>
                </a:solidFill>
              </a:rPr>
              <a:t> GD STEM.</a:t>
            </a:r>
          </a:p>
          <a:p>
            <a:pPr eaLnBrk="0" hangingPunct="0"/>
            <a:endParaRPr lang="en-US" sz="2400" b="1" dirty="0">
              <a:solidFill>
                <a:srgbClr val="0000CC"/>
              </a:solidFill>
            </a:endParaRPr>
          </a:p>
        </p:txBody>
      </p:sp>
      <p:sp>
        <p:nvSpPr>
          <p:cNvPr id="30" name="Oval 26"/>
          <p:cNvSpPr>
            <a:spLocks noChangeArrowheads="1"/>
          </p:cNvSpPr>
          <p:nvPr/>
        </p:nvSpPr>
        <p:spPr bwMode="gray">
          <a:xfrm>
            <a:off x="1292324" y="2629421"/>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a:cs typeface="+mn-cs"/>
            </a:endParaRPr>
          </a:p>
        </p:txBody>
      </p:sp>
      <p:sp>
        <p:nvSpPr>
          <p:cNvPr id="31" name="Oval 27"/>
          <p:cNvSpPr>
            <a:spLocks noChangeArrowheads="1"/>
          </p:cNvSpPr>
          <p:nvPr/>
        </p:nvSpPr>
        <p:spPr bwMode="gray">
          <a:xfrm>
            <a:off x="1266924" y="3774182"/>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a:cs typeface="+mn-cs"/>
            </a:endParaRPr>
          </a:p>
        </p:txBody>
      </p:sp>
      <p:sp>
        <p:nvSpPr>
          <p:cNvPr id="32" name="Oval 28"/>
          <p:cNvSpPr>
            <a:spLocks noChangeArrowheads="1"/>
          </p:cNvSpPr>
          <p:nvPr/>
        </p:nvSpPr>
        <p:spPr bwMode="gray">
          <a:xfrm>
            <a:off x="1266924" y="4874542"/>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a:cs typeface="+mn-cs"/>
            </a:endParaRPr>
          </a:p>
        </p:txBody>
      </p:sp>
      <p:sp>
        <p:nvSpPr>
          <p:cNvPr id="33" name="AutoShape 29"/>
          <p:cNvSpPr>
            <a:spLocks noChangeArrowheads="1"/>
          </p:cNvSpPr>
          <p:nvPr/>
        </p:nvSpPr>
        <p:spPr bwMode="gray">
          <a:xfrm>
            <a:off x="1343124" y="5604346"/>
            <a:ext cx="6397228" cy="84899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cs typeface="+mn-cs"/>
            </a:endParaRPr>
          </a:p>
        </p:txBody>
      </p:sp>
      <p:sp>
        <p:nvSpPr>
          <p:cNvPr id="34" name="Rectangle 30"/>
          <p:cNvSpPr>
            <a:spLocks noChangeArrowheads="1"/>
          </p:cNvSpPr>
          <p:nvPr/>
        </p:nvSpPr>
        <p:spPr bwMode="auto">
          <a:xfrm>
            <a:off x="1662616" y="4767535"/>
            <a:ext cx="7229864" cy="461665"/>
          </a:xfrm>
          <a:prstGeom prst="rect">
            <a:avLst/>
          </a:prstGeom>
          <a:noFill/>
          <a:ln w="9525">
            <a:noFill/>
            <a:miter lim="800000"/>
            <a:headEnd/>
            <a:tailEnd/>
          </a:ln>
        </p:spPr>
        <p:txBody>
          <a:bodyPr wrap="none">
            <a:spAutoFit/>
          </a:bodyPr>
          <a:lstStyle/>
          <a:p>
            <a:pPr eaLnBrk="0" hangingPunct="0"/>
            <a:r>
              <a:rPr lang="en-US" sz="2400" b="1" dirty="0">
                <a:solidFill>
                  <a:srgbClr val="0000CC"/>
                </a:solidFill>
              </a:rPr>
              <a:t>4. </a:t>
            </a:r>
            <a:r>
              <a:rPr lang="en-US" sz="2000" dirty="0" err="1">
                <a:solidFill>
                  <a:srgbClr val="0000CC"/>
                </a:solidFill>
              </a:rPr>
              <a:t>Tổ</a:t>
            </a:r>
            <a:r>
              <a:rPr lang="en-US" sz="2000" dirty="0">
                <a:solidFill>
                  <a:srgbClr val="0000CC"/>
                </a:solidFill>
              </a:rPr>
              <a:t> </a:t>
            </a:r>
            <a:r>
              <a:rPr lang="en-US" sz="2000" dirty="0" err="1">
                <a:solidFill>
                  <a:srgbClr val="0000CC"/>
                </a:solidFill>
              </a:rPr>
              <a:t>chức</a:t>
            </a:r>
            <a:r>
              <a:rPr lang="en-US" sz="2000" dirty="0">
                <a:solidFill>
                  <a:srgbClr val="0000CC"/>
                </a:solidFill>
              </a:rPr>
              <a:t> </a:t>
            </a:r>
            <a:r>
              <a:rPr lang="en-US" sz="2000" dirty="0" err="1">
                <a:solidFill>
                  <a:srgbClr val="0000CC"/>
                </a:solidFill>
              </a:rPr>
              <a:t>thành</a:t>
            </a:r>
            <a:r>
              <a:rPr lang="en-US" sz="2000" dirty="0">
                <a:solidFill>
                  <a:srgbClr val="0000CC"/>
                </a:solidFill>
              </a:rPr>
              <a:t> 1</a:t>
            </a:r>
            <a:r>
              <a:rPr lang="en-US" sz="2000" dirty="0" smtClean="0">
                <a:solidFill>
                  <a:srgbClr val="0000CC"/>
                </a:solidFill>
              </a:rPr>
              <a:t> </a:t>
            </a:r>
            <a:r>
              <a:rPr lang="en-US" sz="2000" dirty="0" err="1">
                <a:solidFill>
                  <a:srgbClr val="0000CC"/>
                </a:solidFill>
              </a:rPr>
              <a:t>cuộc</a:t>
            </a:r>
            <a:r>
              <a:rPr lang="en-US" sz="2000" dirty="0">
                <a:solidFill>
                  <a:srgbClr val="0000CC"/>
                </a:solidFill>
              </a:rPr>
              <a:t> </a:t>
            </a:r>
            <a:r>
              <a:rPr lang="en-US" sz="2000" dirty="0" err="1">
                <a:solidFill>
                  <a:srgbClr val="0000CC"/>
                </a:solidFill>
              </a:rPr>
              <a:t>thi</a:t>
            </a:r>
            <a:r>
              <a:rPr lang="en-US" sz="2000" dirty="0">
                <a:solidFill>
                  <a:srgbClr val="0000CC"/>
                </a:solidFill>
              </a:rPr>
              <a:t> </a:t>
            </a:r>
            <a:r>
              <a:rPr lang="en-US" sz="2000" dirty="0" err="1">
                <a:solidFill>
                  <a:srgbClr val="0000CC"/>
                </a:solidFill>
              </a:rPr>
              <a:t>trong</a:t>
            </a:r>
            <a:r>
              <a:rPr lang="en-US" sz="2000" dirty="0">
                <a:solidFill>
                  <a:srgbClr val="0000CC"/>
                </a:solidFill>
              </a:rPr>
              <a:t> </a:t>
            </a:r>
            <a:r>
              <a:rPr lang="en-US" sz="2000" dirty="0" smtClean="0">
                <a:solidFill>
                  <a:srgbClr val="0000CC"/>
                </a:solidFill>
              </a:rPr>
              <a:t>p.vi </a:t>
            </a:r>
            <a:r>
              <a:rPr lang="en-US" sz="2000" dirty="0" err="1">
                <a:solidFill>
                  <a:srgbClr val="0000CC"/>
                </a:solidFill>
              </a:rPr>
              <a:t>hẹp</a:t>
            </a:r>
            <a:r>
              <a:rPr lang="en-US" sz="2000" dirty="0">
                <a:solidFill>
                  <a:srgbClr val="0000CC"/>
                </a:solidFill>
              </a:rPr>
              <a:t> </a:t>
            </a:r>
            <a:r>
              <a:rPr lang="en-US" sz="2000" dirty="0" err="1">
                <a:solidFill>
                  <a:srgbClr val="0000CC"/>
                </a:solidFill>
              </a:rPr>
              <a:t>của</a:t>
            </a:r>
            <a:r>
              <a:rPr lang="en-US" sz="2000" dirty="0">
                <a:solidFill>
                  <a:srgbClr val="0000CC"/>
                </a:solidFill>
              </a:rPr>
              <a:t> </a:t>
            </a:r>
            <a:r>
              <a:rPr lang="en-US" sz="2000" dirty="0" err="1">
                <a:solidFill>
                  <a:srgbClr val="0000CC"/>
                </a:solidFill>
              </a:rPr>
              <a:t>nhóm</a:t>
            </a:r>
            <a:r>
              <a:rPr lang="en-US" sz="2000" dirty="0">
                <a:solidFill>
                  <a:srgbClr val="0000CC"/>
                </a:solidFill>
              </a:rPr>
              <a:t> </a:t>
            </a:r>
            <a:r>
              <a:rPr lang="en-US" sz="2000" dirty="0" err="1">
                <a:solidFill>
                  <a:srgbClr val="0000CC"/>
                </a:solidFill>
              </a:rPr>
              <a:t>hoặc</a:t>
            </a:r>
            <a:r>
              <a:rPr lang="en-US" sz="2000" dirty="0">
                <a:solidFill>
                  <a:srgbClr val="0000CC"/>
                </a:solidFill>
              </a:rPr>
              <a:t> </a:t>
            </a:r>
            <a:r>
              <a:rPr lang="en-US" sz="2000" dirty="0" err="1">
                <a:solidFill>
                  <a:srgbClr val="0000CC"/>
                </a:solidFill>
              </a:rPr>
              <a:t>lớp</a:t>
            </a:r>
            <a:endParaRPr lang="en-US" sz="2000" b="1" dirty="0">
              <a:solidFill>
                <a:srgbClr val="0000CC"/>
              </a:solidFill>
            </a:endParaRPr>
          </a:p>
        </p:txBody>
      </p:sp>
      <p:sp>
        <p:nvSpPr>
          <p:cNvPr id="35" name="Oval 31"/>
          <p:cNvSpPr>
            <a:spLocks noChangeArrowheads="1"/>
          </p:cNvSpPr>
          <p:nvPr/>
        </p:nvSpPr>
        <p:spPr bwMode="gray">
          <a:xfrm>
            <a:off x="1292324" y="5879554"/>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a:cs typeface="+mn-cs"/>
            </a:endParaRPr>
          </a:p>
        </p:txBody>
      </p:sp>
      <p:sp>
        <p:nvSpPr>
          <p:cNvPr id="39" name="AutoShape 20"/>
          <p:cNvSpPr>
            <a:spLocks noChangeArrowheads="1"/>
          </p:cNvSpPr>
          <p:nvPr/>
        </p:nvSpPr>
        <p:spPr bwMode="gray">
          <a:xfrm>
            <a:off x="1331640" y="1628800"/>
            <a:ext cx="7272808"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cs typeface="+mn-cs"/>
            </a:endParaRPr>
          </a:p>
        </p:txBody>
      </p:sp>
      <p:sp>
        <p:nvSpPr>
          <p:cNvPr id="40" name="Oval 26"/>
          <p:cNvSpPr>
            <a:spLocks noChangeArrowheads="1"/>
          </p:cNvSpPr>
          <p:nvPr/>
        </p:nvSpPr>
        <p:spPr bwMode="gray">
          <a:xfrm>
            <a:off x="1266924" y="1730722"/>
            <a:ext cx="228600" cy="228600"/>
          </a:xfrm>
          <a:prstGeom prst="ellipse">
            <a:avLst/>
          </a:prstGeom>
          <a:gradFill rotWithShape="1">
            <a:gsLst>
              <a:gs pos="0">
                <a:schemeClr val="accent2">
                  <a:lumMod val="60000"/>
                  <a:lumOff val="40000"/>
                </a:schemeClr>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en-US">
              <a:cs typeface="+mn-cs"/>
            </a:endParaRPr>
          </a:p>
        </p:txBody>
      </p:sp>
      <p:sp>
        <p:nvSpPr>
          <p:cNvPr id="41" name="Rectangle 21"/>
          <p:cNvSpPr>
            <a:spLocks noChangeArrowheads="1"/>
          </p:cNvSpPr>
          <p:nvPr/>
        </p:nvSpPr>
        <p:spPr bwMode="auto">
          <a:xfrm>
            <a:off x="1619672" y="1661899"/>
            <a:ext cx="6984776" cy="830997"/>
          </a:xfrm>
          <a:prstGeom prst="rect">
            <a:avLst/>
          </a:prstGeom>
          <a:noFill/>
          <a:ln w="9525">
            <a:noFill/>
            <a:miter lim="800000"/>
            <a:headEnd/>
            <a:tailEnd/>
          </a:ln>
        </p:spPr>
        <p:txBody>
          <a:bodyPr wrap="square">
            <a:spAutoFit/>
          </a:bodyPr>
          <a:lstStyle/>
          <a:p>
            <a:pPr eaLnBrk="0" hangingPunct="0"/>
            <a:r>
              <a:rPr lang="en-US" sz="2400" b="1" dirty="0">
                <a:solidFill>
                  <a:srgbClr val="0000CC"/>
                </a:solidFill>
              </a:rPr>
              <a:t>1. </a:t>
            </a:r>
            <a:r>
              <a:rPr lang="en-US" sz="2400" dirty="0" err="1">
                <a:solidFill>
                  <a:srgbClr val="0000CC"/>
                </a:solidFill>
              </a:rPr>
              <a:t>Lồng</a:t>
            </a:r>
            <a:r>
              <a:rPr lang="en-US" sz="2400" dirty="0">
                <a:solidFill>
                  <a:srgbClr val="0000CC"/>
                </a:solidFill>
              </a:rPr>
              <a:t> </a:t>
            </a:r>
            <a:r>
              <a:rPr lang="en-US" sz="2400" dirty="0" err="1">
                <a:solidFill>
                  <a:srgbClr val="0000CC"/>
                </a:solidFill>
              </a:rPr>
              <a:t>ghép</a:t>
            </a:r>
            <a:r>
              <a:rPr lang="en-US" sz="2400" dirty="0">
                <a:solidFill>
                  <a:srgbClr val="0000CC"/>
                </a:solidFill>
              </a:rPr>
              <a:t> </a:t>
            </a:r>
            <a:r>
              <a:rPr lang="en-US" sz="2400" dirty="0" err="1">
                <a:solidFill>
                  <a:srgbClr val="0000CC"/>
                </a:solidFill>
              </a:rPr>
              <a:t>trong</a:t>
            </a:r>
            <a:r>
              <a:rPr lang="en-US" sz="2400" dirty="0">
                <a:solidFill>
                  <a:srgbClr val="0000CC"/>
                </a:solidFill>
              </a:rPr>
              <a:t> 1</a:t>
            </a:r>
            <a:r>
              <a:rPr lang="en-US" sz="2400" dirty="0" smtClean="0">
                <a:solidFill>
                  <a:srgbClr val="0000CC"/>
                </a:solidFill>
              </a:rPr>
              <a:t> </a:t>
            </a:r>
            <a:r>
              <a:rPr lang="en-US" sz="2400" dirty="0" err="1" smtClean="0">
                <a:solidFill>
                  <a:srgbClr val="0000CC"/>
                </a:solidFill>
              </a:rPr>
              <a:t>t.dạy</a:t>
            </a:r>
            <a:r>
              <a:rPr lang="en-US" sz="2400" dirty="0" smtClean="0">
                <a:solidFill>
                  <a:srgbClr val="0000CC"/>
                </a:solidFill>
              </a:rPr>
              <a:t> </a:t>
            </a:r>
            <a:r>
              <a:rPr lang="en-US" sz="2400" dirty="0" err="1">
                <a:solidFill>
                  <a:srgbClr val="0000CC"/>
                </a:solidFill>
              </a:rPr>
              <a:t>hoặc</a:t>
            </a:r>
            <a:r>
              <a:rPr lang="en-US" sz="2400" dirty="0">
                <a:solidFill>
                  <a:srgbClr val="0000CC"/>
                </a:solidFill>
              </a:rPr>
              <a:t> </a:t>
            </a:r>
            <a:r>
              <a:rPr lang="en-US" sz="2400" dirty="0" smtClean="0">
                <a:solidFill>
                  <a:srgbClr val="0000CC"/>
                </a:solidFill>
              </a:rPr>
              <a:t>1 </a:t>
            </a:r>
            <a:r>
              <a:rPr lang="en-US" sz="2400" dirty="0" err="1" smtClean="0">
                <a:solidFill>
                  <a:srgbClr val="0000CC"/>
                </a:solidFill>
              </a:rPr>
              <a:t>bài</a:t>
            </a:r>
            <a:r>
              <a:rPr lang="en-US" sz="2400" dirty="0" smtClean="0">
                <a:solidFill>
                  <a:srgbClr val="0000CC"/>
                </a:solidFill>
              </a:rPr>
              <a:t> </a:t>
            </a:r>
            <a:r>
              <a:rPr lang="en-US" sz="2400" dirty="0" err="1">
                <a:solidFill>
                  <a:srgbClr val="0000CC"/>
                </a:solidFill>
              </a:rPr>
              <a:t>học</a:t>
            </a:r>
            <a:r>
              <a:rPr lang="en-US" sz="2400" dirty="0">
                <a:solidFill>
                  <a:srgbClr val="0000CC"/>
                </a:solidFill>
              </a:rPr>
              <a:t> </a:t>
            </a:r>
            <a:r>
              <a:rPr lang="en-US" sz="2400" dirty="0" smtClean="0">
                <a:solidFill>
                  <a:srgbClr val="0000CC"/>
                </a:solidFill>
              </a:rPr>
              <a:t>c. </a:t>
            </a:r>
            <a:r>
              <a:rPr lang="en-US" sz="2400" dirty="0" err="1">
                <a:solidFill>
                  <a:srgbClr val="0000CC"/>
                </a:solidFill>
              </a:rPr>
              <a:t>khóa</a:t>
            </a:r>
            <a:r>
              <a:rPr lang="en-US" sz="2400" dirty="0">
                <a:solidFill>
                  <a:srgbClr val="0000CC"/>
                </a:solidFill>
              </a:rPr>
              <a:t>.</a:t>
            </a:r>
          </a:p>
          <a:p>
            <a:pPr eaLnBrk="0" hangingPunct="0"/>
            <a:endParaRPr lang="en-US" sz="2400" b="1" dirty="0">
              <a:solidFill>
                <a:srgbClr val="0000CC"/>
              </a:solidFill>
            </a:endParaRPr>
          </a:p>
        </p:txBody>
      </p:sp>
      <p:sp>
        <p:nvSpPr>
          <p:cNvPr id="42" name="Rectangle 33"/>
          <p:cNvSpPr>
            <a:spLocks noChangeArrowheads="1"/>
          </p:cNvSpPr>
          <p:nvPr/>
        </p:nvSpPr>
        <p:spPr bwMode="auto">
          <a:xfrm>
            <a:off x="1619672" y="5661248"/>
            <a:ext cx="6545808" cy="1138773"/>
          </a:xfrm>
          <a:prstGeom prst="rect">
            <a:avLst/>
          </a:prstGeom>
          <a:noFill/>
          <a:ln w="9525">
            <a:noFill/>
            <a:miter lim="800000"/>
            <a:headEnd/>
            <a:tailEnd/>
          </a:ln>
        </p:spPr>
        <p:txBody>
          <a:bodyPr wrap="square">
            <a:spAutoFit/>
          </a:bodyPr>
          <a:lstStyle/>
          <a:p>
            <a:pPr eaLnBrk="0" hangingPunct="0"/>
            <a:r>
              <a:rPr lang="en-US" sz="2400" b="1" dirty="0">
                <a:solidFill>
                  <a:srgbClr val="0000CC"/>
                </a:solidFill>
              </a:rPr>
              <a:t>5. </a:t>
            </a:r>
            <a:r>
              <a:rPr lang="en-US" sz="2000" dirty="0" err="1" smtClean="0">
                <a:solidFill>
                  <a:srgbClr val="0000CC"/>
                </a:solidFill>
              </a:rPr>
              <a:t>Tổ</a:t>
            </a:r>
            <a:r>
              <a:rPr lang="en-US" sz="2000" dirty="0" smtClean="0">
                <a:solidFill>
                  <a:srgbClr val="0000CC"/>
                </a:solidFill>
              </a:rPr>
              <a:t> </a:t>
            </a:r>
            <a:r>
              <a:rPr lang="en-US" sz="2000" dirty="0" err="1" smtClean="0">
                <a:solidFill>
                  <a:srgbClr val="0000CC"/>
                </a:solidFill>
              </a:rPr>
              <a:t>chức</a:t>
            </a:r>
            <a:r>
              <a:rPr lang="en-US" sz="2000" dirty="0" smtClean="0">
                <a:solidFill>
                  <a:srgbClr val="0000CC"/>
                </a:solidFill>
              </a:rPr>
              <a:t> </a:t>
            </a:r>
            <a:r>
              <a:rPr lang="en-US" sz="2000" dirty="0" err="1" smtClean="0">
                <a:solidFill>
                  <a:srgbClr val="0000CC"/>
                </a:solidFill>
              </a:rPr>
              <a:t>thành</a:t>
            </a:r>
            <a:r>
              <a:rPr lang="en-US" sz="2000" dirty="0" smtClean="0">
                <a:solidFill>
                  <a:srgbClr val="0000CC"/>
                </a:solidFill>
              </a:rPr>
              <a:t> 1 </a:t>
            </a:r>
            <a:r>
              <a:rPr lang="en-US" sz="2000" dirty="0" err="1" smtClean="0">
                <a:solidFill>
                  <a:srgbClr val="0000CC"/>
                </a:solidFill>
              </a:rPr>
              <a:t>cuộc</a:t>
            </a:r>
            <a:r>
              <a:rPr lang="en-US" sz="2000" dirty="0" smtClean="0">
                <a:solidFill>
                  <a:srgbClr val="0000CC"/>
                </a:solidFill>
              </a:rPr>
              <a:t> </a:t>
            </a:r>
            <a:r>
              <a:rPr lang="en-US" sz="2000" dirty="0" err="1" smtClean="0">
                <a:solidFill>
                  <a:srgbClr val="0000CC"/>
                </a:solidFill>
              </a:rPr>
              <a:t>thi</a:t>
            </a:r>
            <a:r>
              <a:rPr lang="en-US" sz="2000" dirty="0" smtClean="0">
                <a:solidFill>
                  <a:srgbClr val="0000CC"/>
                </a:solidFill>
              </a:rPr>
              <a:t> </a:t>
            </a:r>
            <a:r>
              <a:rPr lang="en-US" sz="2000" dirty="0" err="1" smtClean="0">
                <a:solidFill>
                  <a:srgbClr val="0000CC"/>
                </a:solidFill>
              </a:rPr>
              <a:t>trong</a:t>
            </a:r>
            <a:r>
              <a:rPr lang="en-US" sz="2000" dirty="0" smtClean="0">
                <a:solidFill>
                  <a:srgbClr val="0000CC"/>
                </a:solidFill>
              </a:rPr>
              <a:t> p.vi </a:t>
            </a:r>
            <a:r>
              <a:rPr lang="en-US" sz="2000" dirty="0" err="1" smtClean="0">
                <a:solidFill>
                  <a:srgbClr val="0000CC"/>
                </a:solidFill>
              </a:rPr>
              <a:t>rộng</a:t>
            </a:r>
            <a:r>
              <a:rPr lang="en-US" sz="2000" dirty="0" smtClean="0">
                <a:solidFill>
                  <a:srgbClr val="0000CC"/>
                </a:solidFill>
              </a:rPr>
              <a:t> </a:t>
            </a:r>
            <a:r>
              <a:rPr lang="en-US" sz="2000" dirty="0" err="1" smtClean="0">
                <a:solidFill>
                  <a:srgbClr val="0000CC"/>
                </a:solidFill>
              </a:rPr>
              <a:t>cấp</a:t>
            </a:r>
            <a:r>
              <a:rPr lang="en-US" sz="2000" dirty="0" smtClean="0">
                <a:solidFill>
                  <a:srgbClr val="0000CC"/>
                </a:solidFill>
              </a:rPr>
              <a:t> </a:t>
            </a:r>
            <a:r>
              <a:rPr lang="en-US" sz="2000" dirty="0" err="1" smtClean="0">
                <a:solidFill>
                  <a:srgbClr val="0000CC"/>
                </a:solidFill>
              </a:rPr>
              <a:t>cụm</a:t>
            </a:r>
            <a:r>
              <a:rPr lang="en-US" sz="2000" dirty="0" smtClean="0">
                <a:solidFill>
                  <a:srgbClr val="0000CC"/>
                </a:solidFill>
              </a:rPr>
              <a:t> (</a:t>
            </a:r>
            <a:r>
              <a:rPr lang="en-US" sz="2000" dirty="0" err="1" smtClean="0">
                <a:solidFill>
                  <a:srgbClr val="0000CC"/>
                </a:solidFill>
              </a:rPr>
              <a:t>Hoặc</a:t>
            </a:r>
            <a:r>
              <a:rPr lang="en-US" sz="2000" dirty="0" smtClean="0">
                <a:solidFill>
                  <a:srgbClr val="0000CC"/>
                </a:solidFill>
              </a:rPr>
              <a:t> </a:t>
            </a:r>
            <a:r>
              <a:rPr lang="en-US" sz="2000" dirty="0" err="1" smtClean="0">
                <a:solidFill>
                  <a:srgbClr val="0000CC"/>
                </a:solidFill>
              </a:rPr>
              <a:t>Quận</a:t>
            </a:r>
            <a:r>
              <a:rPr lang="en-US" sz="2000" dirty="0" smtClean="0">
                <a:solidFill>
                  <a:srgbClr val="0000CC"/>
                </a:solidFill>
              </a:rPr>
              <a:t>, </a:t>
            </a:r>
            <a:r>
              <a:rPr lang="en-US" sz="2000" dirty="0" err="1" smtClean="0">
                <a:solidFill>
                  <a:srgbClr val="0000CC"/>
                </a:solidFill>
              </a:rPr>
              <a:t>Huyện</a:t>
            </a:r>
            <a:r>
              <a:rPr lang="en-US" sz="2000" dirty="0" smtClean="0">
                <a:solidFill>
                  <a:srgbClr val="0000CC"/>
                </a:solidFill>
              </a:rPr>
              <a:t>), </a:t>
            </a:r>
            <a:r>
              <a:rPr lang="en-US" sz="2000" dirty="0" err="1" smtClean="0">
                <a:solidFill>
                  <a:srgbClr val="0000CC"/>
                </a:solidFill>
              </a:rPr>
              <a:t>cấp</a:t>
            </a:r>
            <a:r>
              <a:rPr lang="en-US" sz="2000" dirty="0" smtClean="0">
                <a:solidFill>
                  <a:srgbClr val="0000CC"/>
                </a:solidFill>
              </a:rPr>
              <a:t> </a:t>
            </a:r>
            <a:r>
              <a:rPr lang="en-US" sz="2000" dirty="0" err="1" smtClean="0">
                <a:solidFill>
                  <a:srgbClr val="0000CC"/>
                </a:solidFill>
              </a:rPr>
              <a:t>Thành</a:t>
            </a:r>
            <a:r>
              <a:rPr lang="en-US" sz="2000" dirty="0" smtClean="0">
                <a:solidFill>
                  <a:srgbClr val="0000CC"/>
                </a:solidFill>
              </a:rPr>
              <a:t> </a:t>
            </a:r>
            <a:r>
              <a:rPr lang="en-US" sz="2000" dirty="0" err="1" smtClean="0">
                <a:solidFill>
                  <a:srgbClr val="0000CC"/>
                </a:solidFill>
              </a:rPr>
              <a:t>phố</a:t>
            </a:r>
            <a:r>
              <a:rPr lang="en-US" sz="2000" dirty="0" smtClean="0">
                <a:solidFill>
                  <a:srgbClr val="0000CC"/>
                </a:solidFill>
              </a:rPr>
              <a:t>.</a:t>
            </a:r>
            <a:endParaRPr lang="en-US" sz="2000" dirty="0">
              <a:solidFill>
                <a:srgbClr val="0000CC"/>
              </a:solidFill>
            </a:endParaRPr>
          </a:p>
          <a:p>
            <a:pPr eaLnBrk="0" hangingPunct="0"/>
            <a:endParaRPr lang="en-US" sz="2400" b="1" dirty="0">
              <a:solidFill>
                <a:srgbClr val="0000CC"/>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ftr" sz="quarter" idx="11"/>
          </p:nvPr>
        </p:nvSpPr>
        <p:spPr/>
        <p:txBody>
          <a:bodyPr/>
          <a:lstStyle/>
          <a:p>
            <a:pPr>
              <a:defRPr/>
            </a:pPr>
            <a:r>
              <a:rPr lang="en-US" smtClean="0"/>
              <a:t>www.themegallery.com</a:t>
            </a:r>
          </a:p>
        </p:txBody>
      </p:sp>
      <p:sp>
        <p:nvSpPr>
          <p:cNvPr id="32771" name="WordArt 2"/>
          <p:cNvSpPr>
            <a:spLocks noChangeArrowheads="1" noChangeShapeType="1" noTextEdit="1"/>
          </p:cNvSpPr>
          <p:nvPr/>
        </p:nvSpPr>
        <p:spPr bwMode="gray">
          <a:xfrm>
            <a:off x="457200" y="4819650"/>
            <a:ext cx="4495800" cy="609600"/>
          </a:xfrm>
          <a:prstGeom prst="rect">
            <a:avLst/>
          </a:prstGeom>
        </p:spPr>
        <p:txBody>
          <a:bodyPr wrap="none" fromWordArt="1">
            <a:prstTxWarp prst="textDeflate">
              <a:avLst>
                <a:gd name="adj" fmla="val 0"/>
              </a:avLst>
            </a:prstTxWarp>
          </a:bodyPr>
          <a:lstStyle/>
          <a:p>
            <a:pPr algn="ctr"/>
            <a:r>
              <a:rPr lang="vi-VN" sz="3600" b="1" kern="1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XIN CÁM ƠN !</a:t>
            </a:r>
            <a:endParaRPr lang="en-US" sz="3600" b="1" kern="1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1"/>
          <p:cNvSpPr>
            <a:spLocks noChangeArrowheads="1"/>
          </p:cNvSpPr>
          <p:nvPr/>
        </p:nvSpPr>
        <p:spPr bwMode="gray">
          <a:xfrm>
            <a:off x="3354388" y="2060575"/>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en-US"/>
          </a:p>
        </p:txBody>
      </p:sp>
      <p:sp>
        <p:nvSpPr>
          <p:cNvPr id="5123" name="AutoShape 22"/>
          <p:cNvSpPr>
            <a:spLocks noChangeArrowheads="1"/>
          </p:cNvSpPr>
          <p:nvPr/>
        </p:nvSpPr>
        <p:spPr bwMode="gray">
          <a:xfrm>
            <a:off x="3362325" y="3716338"/>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en-US"/>
          </a:p>
        </p:txBody>
      </p:sp>
      <p:pic>
        <p:nvPicPr>
          <p:cNvPr id="5125" name="Picture 26" descr="Kết quả hình ảnh cho cách mạng công nghiệp lần 1 &amp;dstrok;ến lần 4"/>
          <p:cNvPicPr>
            <a:picLocks noChangeAspect="1" noChangeArrowheads="1"/>
          </p:cNvPicPr>
          <p:nvPr/>
        </p:nvPicPr>
        <p:blipFill>
          <a:blip r:embed="rId3" cstate="print"/>
          <a:srcRect/>
          <a:stretch>
            <a:fillRect/>
          </a:stretch>
        </p:blipFill>
        <p:spPr bwMode="auto">
          <a:xfrm>
            <a:off x="0" y="908050"/>
            <a:ext cx="9144000" cy="4033838"/>
          </a:xfrm>
          <a:prstGeom prst="rect">
            <a:avLst/>
          </a:prstGeom>
          <a:noFill/>
          <a:ln w="9525">
            <a:noFill/>
            <a:miter lim="800000"/>
            <a:headEnd/>
            <a:tailEnd/>
          </a:ln>
        </p:spPr>
      </p:pic>
      <p:sp>
        <p:nvSpPr>
          <p:cNvPr id="27" name="Rectangle 26"/>
          <p:cNvSpPr/>
          <p:nvPr/>
        </p:nvSpPr>
        <p:spPr bwMode="auto">
          <a:xfrm>
            <a:off x="0" y="4437112"/>
            <a:ext cx="9144000" cy="1008112"/>
          </a:xfrm>
          <a:prstGeom prst="rect">
            <a:avLst/>
          </a:prstGeom>
          <a:noFill/>
          <a:ln w="158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round/>
            <a:headEnd/>
            <a:tailEnd/>
          </a:ln>
          <a:effectLst/>
        </p:spPr>
        <p:txBody>
          <a:bodyPr anchor="ctr"/>
          <a:lstStyle/>
          <a:p>
            <a:pPr algn="ctr">
              <a:defRPr/>
            </a:pPr>
            <a:endParaRPr lang="en-US" dirty="0">
              <a:solidFill>
                <a:schemeClr val="accent3"/>
              </a:solidFill>
            </a:endParaRPr>
          </a:p>
        </p:txBody>
      </p:sp>
      <p:sp useBgFill="1">
        <p:nvSpPr>
          <p:cNvPr id="28" name="Rectangle 27"/>
          <p:cNvSpPr/>
          <p:nvPr/>
        </p:nvSpPr>
        <p:spPr bwMode="auto">
          <a:xfrm>
            <a:off x="0" y="4365625"/>
            <a:ext cx="9144000" cy="1150938"/>
          </a:xfrm>
          <a:prstGeom prst="rect">
            <a:avLst/>
          </a:prstGeom>
          <a:ln w="15875" cap="rnd">
            <a:noFill/>
            <a:prstDash val="sysDot"/>
            <a:round/>
            <a:headEnd/>
            <a:tailEnd/>
          </a:ln>
          <a:effectLst>
            <a:outerShdw blurRad="50800" dist="50800" dir="5400000" algn="ctr" rotWithShape="0">
              <a:schemeClr val="accent3">
                <a:alpha val="0"/>
              </a:schemeClr>
            </a:outerShdw>
          </a:effectLst>
        </p:spPr>
        <p:txBody>
          <a:bodyPr anchor="ctr"/>
          <a:lstStyle/>
          <a:p>
            <a:pPr algn="ctr">
              <a:defRPr/>
            </a:pPr>
            <a:endParaRPr lang="en-US" dirty="0"/>
          </a:p>
        </p:txBody>
      </p:sp>
      <p:sp>
        <p:nvSpPr>
          <p:cNvPr id="21524" name="Text Box 20"/>
          <p:cNvSpPr txBox="1">
            <a:spLocks noChangeArrowheads="1"/>
          </p:cNvSpPr>
          <p:nvPr/>
        </p:nvSpPr>
        <p:spPr bwMode="gray">
          <a:xfrm>
            <a:off x="323528" y="3789040"/>
            <a:ext cx="1008112" cy="461665"/>
          </a:xfrm>
          <a:prstGeom prst="rect">
            <a:avLst/>
          </a:prstGeom>
          <a:noFill/>
          <a:ln w="9525" algn="ctr">
            <a:noFill/>
            <a:miter lim="800000"/>
            <a:headEnd/>
            <a:tailEnd/>
          </a:ln>
          <a:effectLst/>
        </p:spPr>
        <p:txBody>
          <a:bodyPr>
            <a:spAutoFit/>
          </a:bodyPr>
          <a:lstStyle/>
          <a:p>
            <a:pPr marL="6350" lvl="5">
              <a:spcBef>
                <a:spcPct val="50000"/>
              </a:spcBef>
              <a:defRPr/>
            </a:pPr>
            <a:r>
              <a:rPr lang="en-US" sz="2400" b="1" dirty="0">
                <a:solidFill>
                  <a:srgbClr val="000000"/>
                </a:solidFill>
                <a:cs typeface="+mn-cs"/>
              </a:rPr>
              <a:t>1784</a:t>
            </a:r>
            <a:endParaRPr lang="en-US" sz="2400" b="1" dirty="0">
              <a:solidFill>
                <a:srgbClr val="0000CC"/>
              </a:solidFill>
              <a:cs typeface="+mn-cs"/>
            </a:endParaRPr>
          </a:p>
        </p:txBody>
      </p:sp>
      <p:sp>
        <p:nvSpPr>
          <p:cNvPr id="30" name="Text Box 20"/>
          <p:cNvSpPr txBox="1">
            <a:spLocks noChangeArrowheads="1"/>
          </p:cNvSpPr>
          <p:nvPr/>
        </p:nvSpPr>
        <p:spPr bwMode="gray">
          <a:xfrm>
            <a:off x="1633320" y="3786719"/>
            <a:ext cx="1008112" cy="461665"/>
          </a:xfrm>
          <a:prstGeom prst="rect">
            <a:avLst/>
          </a:prstGeom>
          <a:noFill/>
          <a:ln w="9525" algn="ctr">
            <a:noFill/>
            <a:miter lim="800000"/>
            <a:headEnd/>
            <a:tailEnd/>
          </a:ln>
          <a:effectLst/>
        </p:spPr>
        <p:txBody>
          <a:bodyPr>
            <a:spAutoFit/>
          </a:bodyPr>
          <a:lstStyle/>
          <a:p>
            <a:pPr marL="6350" lvl="5">
              <a:spcBef>
                <a:spcPct val="50000"/>
              </a:spcBef>
              <a:defRPr/>
            </a:pPr>
            <a:r>
              <a:rPr lang="en-US" sz="2400" b="1" dirty="0">
                <a:solidFill>
                  <a:srgbClr val="000000"/>
                </a:solidFill>
                <a:cs typeface="+mn-cs"/>
              </a:rPr>
              <a:t>1874</a:t>
            </a:r>
            <a:endParaRPr lang="en-US" sz="2400" b="1" dirty="0">
              <a:solidFill>
                <a:srgbClr val="0000CC"/>
              </a:solidFill>
              <a:cs typeface="+mn-cs"/>
            </a:endParaRPr>
          </a:p>
        </p:txBody>
      </p:sp>
      <p:sp>
        <p:nvSpPr>
          <p:cNvPr id="31" name="Text Box 20"/>
          <p:cNvSpPr txBox="1">
            <a:spLocks noChangeArrowheads="1"/>
          </p:cNvSpPr>
          <p:nvPr/>
        </p:nvSpPr>
        <p:spPr bwMode="gray">
          <a:xfrm>
            <a:off x="2929464" y="3790487"/>
            <a:ext cx="1008112" cy="461665"/>
          </a:xfrm>
          <a:prstGeom prst="rect">
            <a:avLst/>
          </a:prstGeom>
          <a:noFill/>
          <a:ln w="9525" algn="ctr">
            <a:noFill/>
            <a:miter lim="800000"/>
            <a:headEnd/>
            <a:tailEnd/>
          </a:ln>
          <a:effectLst/>
        </p:spPr>
        <p:txBody>
          <a:bodyPr>
            <a:spAutoFit/>
          </a:bodyPr>
          <a:lstStyle/>
          <a:p>
            <a:pPr marL="6350" lvl="5">
              <a:spcBef>
                <a:spcPct val="50000"/>
              </a:spcBef>
              <a:defRPr/>
            </a:pPr>
            <a:r>
              <a:rPr lang="en-US" sz="2400" b="1" dirty="0">
                <a:solidFill>
                  <a:srgbClr val="000000"/>
                </a:solidFill>
                <a:cs typeface="+mn-cs"/>
              </a:rPr>
              <a:t>1969</a:t>
            </a:r>
            <a:endParaRPr lang="en-US" sz="2400" b="1" dirty="0">
              <a:solidFill>
                <a:srgbClr val="0000CC"/>
              </a:solidFill>
              <a:cs typeface="+mn-cs"/>
            </a:endParaRPr>
          </a:p>
        </p:txBody>
      </p:sp>
      <p:sp>
        <p:nvSpPr>
          <p:cNvPr id="32" name="Text Box 20"/>
          <p:cNvSpPr txBox="1">
            <a:spLocks noChangeArrowheads="1"/>
          </p:cNvSpPr>
          <p:nvPr/>
        </p:nvSpPr>
        <p:spPr bwMode="gray">
          <a:xfrm>
            <a:off x="5889328" y="4221088"/>
            <a:ext cx="1008112" cy="461665"/>
          </a:xfrm>
          <a:prstGeom prst="rect">
            <a:avLst/>
          </a:prstGeom>
          <a:noFill/>
          <a:ln w="9525" algn="ctr">
            <a:noFill/>
            <a:miter lim="800000"/>
            <a:headEnd/>
            <a:tailEnd/>
          </a:ln>
          <a:effectLst/>
        </p:spPr>
        <p:txBody>
          <a:bodyPr>
            <a:spAutoFit/>
          </a:bodyPr>
          <a:lstStyle/>
          <a:p>
            <a:pPr marL="6350" lvl="5">
              <a:spcBef>
                <a:spcPct val="50000"/>
              </a:spcBef>
              <a:defRPr/>
            </a:pPr>
            <a:r>
              <a:rPr lang="en-US" sz="2400" b="1" dirty="0">
                <a:solidFill>
                  <a:srgbClr val="000000"/>
                </a:solidFill>
                <a:cs typeface="+mn-cs"/>
              </a:rPr>
              <a:t>2011</a:t>
            </a:r>
            <a:endParaRPr lang="en-US" sz="2400" b="1" dirty="0">
              <a:solidFill>
                <a:srgbClr val="0000CC"/>
              </a:solidFill>
              <a:cs typeface="+mn-cs"/>
            </a:endParaRPr>
          </a:p>
        </p:txBody>
      </p:sp>
      <p:sp>
        <p:nvSpPr>
          <p:cNvPr id="12" name="Rectangle 2"/>
          <p:cNvSpPr txBox="1">
            <a:spLocks noChangeArrowheads="1"/>
          </p:cNvSpPr>
          <p:nvPr/>
        </p:nvSpPr>
        <p:spPr bwMode="auto">
          <a:xfrm>
            <a:off x="755576" y="0"/>
            <a:ext cx="30353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I. </a:t>
            </a:r>
            <a:r>
              <a:rPr kumimoji="0" lang="en-US" sz="3200" b="1" i="0" u="sng"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Tổng</a:t>
            </a:r>
            <a:r>
              <a:rPr kumimoji="0" lang="en-US" sz="3200" b="1" i="0" u="sng"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3200" b="1" i="0" u="sng"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quan</a:t>
            </a:r>
            <a:endParaRPr kumimoji="0" lang="en-US" sz="3200" b="1"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blinds(horizontal)">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24"/>
                                        </p:tgtEl>
                                        <p:attrNameLst>
                                          <p:attrName>style.visibility</p:attrName>
                                        </p:attrNameLst>
                                      </p:cBhvr>
                                      <p:to>
                                        <p:strVal val="visible"/>
                                      </p:to>
                                    </p:set>
                                    <p:animEffect transition="in" filter="fade">
                                      <p:cBhvr>
                                        <p:cTn id="17" dur="500"/>
                                        <p:tgtEl>
                                          <p:spTgt spid="215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1"/>
          <p:cNvSpPr>
            <a:spLocks noChangeArrowheads="1"/>
          </p:cNvSpPr>
          <p:nvPr/>
        </p:nvSpPr>
        <p:spPr bwMode="gray">
          <a:xfrm>
            <a:off x="3354388" y="2060575"/>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en-US"/>
          </a:p>
        </p:txBody>
      </p:sp>
      <p:sp>
        <p:nvSpPr>
          <p:cNvPr id="6147" name="Rectangle 2"/>
          <p:cNvSpPr>
            <a:spLocks noGrp="1" noChangeArrowheads="1"/>
          </p:cNvSpPr>
          <p:nvPr>
            <p:ph type="title"/>
          </p:nvPr>
        </p:nvSpPr>
        <p:spPr>
          <a:xfrm>
            <a:off x="744538" y="115888"/>
            <a:ext cx="3035300" cy="868362"/>
          </a:xfrm>
        </p:spPr>
        <p:txBody>
          <a:bodyPr/>
          <a:lstStyle/>
          <a:p>
            <a:pPr eaLnBrk="1" hangingPunct="1"/>
            <a:r>
              <a:rPr lang="en-US" sz="3200" i="0" dirty="0" smtClean="0">
                <a:solidFill>
                  <a:srgbClr val="0000FF"/>
                </a:solidFill>
                <a:latin typeface="Times New Roman" pitchFamily="18" charset="0"/>
                <a:cs typeface="Times New Roman" pitchFamily="18" charset="0"/>
              </a:rPr>
              <a:t>I. </a:t>
            </a:r>
            <a:r>
              <a:rPr lang="en-US" sz="3200" i="0" u="sng" dirty="0" err="1" smtClean="0">
                <a:solidFill>
                  <a:srgbClr val="0000FF"/>
                </a:solidFill>
                <a:latin typeface="Times New Roman" pitchFamily="18" charset="0"/>
                <a:cs typeface="Times New Roman" pitchFamily="18" charset="0"/>
              </a:rPr>
              <a:t>Tổng</a:t>
            </a:r>
            <a:r>
              <a:rPr lang="en-US" sz="3200" i="0" u="sng" dirty="0" smtClean="0">
                <a:solidFill>
                  <a:srgbClr val="0000FF"/>
                </a:solidFill>
                <a:latin typeface="Times New Roman" pitchFamily="18" charset="0"/>
                <a:cs typeface="Times New Roman" pitchFamily="18" charset="0"/>
              </a:rPr>
              <a:t> </a:t>
            </a:r>
            <a:r>
              <a:rPr lang="en-US" sz="3200" i="0" u="sng" dirty="0" err="1" smtClean="0">
                <a:solidFill>
                  <a:srgbClr val="0000FF"/>
                </a:solidFill>
                <a:latin typeface="Times New Roman" pitchFamily="18" charset="0"/>
                <a:cs typeface="Times New Roman" pitchFamily="18" charset="0"/>
              </a:rPr>
              <a:t>quan</a:t>
            </a:r>
            <a:endParaRPr lang="en-US" sz="3200" i="0" dirty="0" smtClean="0">
              <a:solidFill>
                <a:srgbClr val="0000FF"/>
              </a:solidFill>
              <a:latin typeface="Times New Roman" pitchFamily="18" charset="0"/>
              <a:cs typeface="Times New Roman" pitchFamily="18" charset="0"/>
            </a:endParaRPr>
          </a:p>
        </p:txBody>
      </p:sp>
      <p:pic>
        <p:nvPicPr>
          <p:cNvPr id="67586" name="Picture 2" descr="Hình ảnh có liên quan"/>
          <p:cNvPicPr>
            <a:picLocks noChangeAspect="1" noChangeArrowheads="1"/>
          </p:cNvPicPr>
          <p:nvPr/>
        </p:nvPicPr>
        <p:blipFill>
          <a:blip r:embed="rId3" cstate="print"/>
          <a:srcRect/>
          <a:stretch>
            <a:fillRect/>
          </a:stretch>
        </p:blipFill>
        <p:spPr bwMode="auto">
          <a:xfrm>
            <a:off x="179388" y="4292600"/>
            <a:ext cx="1584325" cy="1439863"/>
          </a:xfrm>
          <a:prstGeom prst="rect">
            <a:avLst/>
          </a:prstGeom>
          <a:noFill/>
          <a:ln w="9525">
            <a:noFill/>
            <a:miter lim="800000"/>
            <a:headEnd/>
            <a:tailEnd/>
          </a:ln>
        </p:spPr>
      </p:pic>
      <p:pic>
        <p:nvPicPr>
          <p:cNvPr id="67588" name="Picture 4" descr="Kết quả hình ảnh cho dạy học dự án"/>
          <p:cNvPicPr>
            <a:picLocks noChangeAspect="1" noChangeArrowheads="1"/>
          </p:cNvPicPr>
          <p:nvPr/>
        </p:nvPicPr>
        <p:blipFill>
          <a:blip r:embed="rId4" cstate="print"/>
          <a:srcRect/>
          <a:stretch>
            <a:fillRect/>
          </a:stretch>
        </p:blipFill>
        <p:spPr bwMode="auto">
          <a:xfrm>
            <a:off x="2051050" y="3284538"/>
            <a:ext cx="1638300" cy="1439862"/>
          </a:xfrm>
          <a:prstGeom prst="rect">
            <a:avLst/>
          </a:prstGeom>
          <a:noFill/>
          <a:ln w="9525">
            <a:noFill/>
            <a:miter lim="800000"/>
            <a:headEnd/>
            <a:tailEnd/>
          </a:ln>
        </p:spPr>
      </p:pic>
      <p:pic>
        <p:nvPicPr>
          <p:cNvPr id="67590" name="Picture 6" descr="Kết quả hình ảnh cho nghiên cứu khoa học"/>
          <p:cNvPicPr>
            <a:picLocks noChangeAspect="1" noChangeArrowheads="1"/>
          </p:cNvPicPr>
          <p:nvPr/>
        </p:nvPicPr>
        <p:blipFill>
          <a:blip r:embed="rId5" cstate="print"/>
          <a:srcRect/>
          <a:stretch>
            <a:fillRect/>
          </a:stretch>
        </p:blipFill>
        <p:spPr bwMode="auto">
          <a:xfrm>
            <a:off x="3851275" y="2060575"/>
            <a:ext cx="1512888" cy="1655763"/>
          </a:xfrm>
          <a:prstGeom prst="rect">
            <a:avLst/>
          </a:prstGeom>
          <a:noFill/>
          <a:ln w="9525">
            <a:noFill/>
            <a:miter lim="800000"/>
            <a:headEnd/>
            <a:tailEnd/>
          </a:ln>
        </p:spPr>
      </p:pic>
      <p:pic>
        <p:nvPicPr>
          <p:cNvPr id="67592" name="Picture 8" descr="Kết quả hình ảnh cho STEm"/>
          <p:cNvPicPr>
            <a:picLocks noChangeAspect="1" noChangeArrowheads="1"/>
          </p:cNvPicPr>
          <p:nvPr/>
        </p:nvPicPr>
        <p:blipFill>
          <a:blip r:embed="rId6" cstate="print"/>
          <a:srcRect/>
          <a:stretch>
            <a:fillRect/>
          </a:stretch>
        </p:blipFill>
        <p:spPr bwMode="auto">
          <a:xfrm>
            <a:off x="5668963" y="998538"/>
            <a:ext cx="1566862" cy="1566862"/>
          </a:xfrm>
          <a:prstGeom prst="rect">
            <a:avLst/>
          </a:prstGeom>
          <a:noFill/>
          <a:ln w="9525">
            <a:noFill/>
            <a:miter lim="800000"/>
            <a:headEnd/>
            <a:tailEnd/>
          </a:ln>
        </p:spPr>
      </p:pic>
      <p:sp>
        <p:nvSpPr>
          <p:cNvPr id="16" name="AutoShape 20"/>
          <p:cNvSpPr>
            <a:spLocks noChangeArrowheads="1"/>
          </p:cNvSpPr>
          <p:nvPr/>
        </p:nvSpPr>
        <p:spPr bwMode="gray">
          <a:xfrm>
            <a:off x="107950" y="5661025"/>
            <a:ext cx="2087563" cy="36036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r>
              <a:rPr lang="en-US" sz="1500" b="1" dirty="0" err="1">
                <a:solidFill>
                  <a:srgbClr val="0000FF"/>
                </a:solidFill>
              </a:rPr>
              <a:t>Hình</a:t>
            </a:r>
            <a:r>
              <a:rPr lang="en-US" sz="1500" b="1" dirty="0">
                <a:solidFill>
                  <a:srgbClr val="0000FF"/>
                </a:solidFill>
              </a:rPr>
              <a:t> </a:t>
            </a:r>
            <a:r>
              <a:rPr lang="en-US" sz="1500" b="1" dirty="0" err="1">
                <a:solidFill>
                  <a:srgbClr val="0000FF"/>
                </a:solidFill>
              </a:rPr>
              <a:t>thành</a:t>
            </a:r>
            <a:r>
              <a:rPr lang="en-US" sz="1500" b="1" dirty="0">
                <a:solidFill>
                  <a:srgbClr val="0000FF"/>
                </a:solidFill>
              </a:rPr>
              <a:t> </a:t>
            </a:r>
            <a:r>
              <a:rPr lang="en-US" sz="1500" b="1" dirty="0" err="1">
                <a:solidFill>
                  <a:srgbClr val="0000FF"/>
                </a:solidFill>
              </a:rPr>
              <a:t>kiến</a:t>
            </a:r>
            <a:r>
              <a:rPr lang="en-US" sz="1500" b="1" dirty="0">
                <a:solidFill>
                  <a:srgbClr val="0000FF"/>
                </a:solidFill>
              </a:rPr>
              <a:t> </a:t>
            </a:r>
            <a:r>
              <a:rPr lang="en-US" sz="1500" b="1" dirty="0" err="1">
                <a:solidFill>
                  <a:srgbClr val="0000FF"/>
                </a:solidFill>
              </a:rPr>
              <a:t>thức</a:t>
            </a:r>
            <a:endParaRPr lang="en-US" sz="1500" b="1" dirty="0">
              <a:solidFill>
                <a:srgbClr val="0000FF"/>
              </a:solidFill>
              <a:cs typeface="+mn-cs"/>
            </a:endParaRPr>
          </a:p>
        </p:txBody>
      </p:sp>
      <p:sp>
        <p:nvSpPr>
          <p:cNvPr id="17" name="AutoShape 20"/>
          <p:cNvSpPr>
            <a:spLocks noChangeArrowheads="1"/>
          </p:cNvSpPr>
          <p:nvPr/>
        </p:nvSpPr>
        <p:spPr bwMode="gray">
          <a:xfrm>
            <a:off x="1979613" y="4797425"/>
            <a:ext cx="3529012" cy="36036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r>
              <a:rPr lang="en-US" sz="1600" b="1" dirty="0">
                <a:solidFill>
                  <a:srgbClr val="0000FF"/>
                </a:solidFill>
              </a:rPr>
              <a:t>RL </a:t>
            </a:r>
            <a:r>
              <a:rPr lang="en-US" sz="1600" b="1" dirty="0" err="1">
                <a:solidFill>
                  <a:srgbClr val="0000FF"/>
                </a:solidFill>
              </a:rPr>
              <a:t>giải</a:t>
            </a:r>
            <a:r>
              <a:rPr lang="en-US" sz="1600" b="1" dirty="0">
                <a:solidFill>
                  <a:srgbClr val="0000FF"/>
                </a:solidFill>
              </a:rPr>
              <a:t> </a:t>
            </a:r>
            <a:r>
              <a:rPr lang="en-US" sz="1600" b="1" dirty="0" err="1">
                <a:solidFill>
                  <a:srgbClr val="0000FF"/>
                </a:solidFill>
              </a:rPr>
              <a:t>quyết</a:t>
            </a:r>
            <a:r>
              <a:rPr lang="en-US" sz="1600" b="1" dirty="0">
                <a:solidFill>
                  <a:srgbClr val="0000FF"/>
                </a:solidFill>
              </a:rPr>
              <a:t> </a:t>
            </a:r>
            <a:r>
              <a:rPr lang="en-US" sz="1600" b="1" dirty="0" err="1">
                <a:solidFill>
                  <a:srgbClr val="0000FF"/>
                </a:solidFill>
              </a:rPr>
              <a:t>một</a:t>
            </a:r>
            <a:r>
              <a:rPr lang="en-US" sz="1600" b="1" dirty="0">
                <a:solidFill>
                  <a:srgbClr val="0000FF"/>
                </a:solidFill>
              </a:rPr>
              <a:t> </a:t>
            </a:r>
            <a:r>
              <a:rPr lang="en-US" sz="1600" b="1" dirty="0" err="1">
                <a:solidFill>
                  <a:srgbClr val="0000FF"/>
                </a:solidFill>
              </a:rPr>
              <a:t>số</a:t>
            </a:r>
            <a:r>
              <a:rPr lang="en-US" sz="1600" b="1" dirty="0">
                <a:solidFill>
                  <a:srgbClr val="0000FF"/>
                </a:solidFill>
              </a:rPr>
              <a:t> </a:t>
            </a:r>
            <a:r>
              <a:rPr lang="en-US" sz="1600" b="1" dirty="0" err="1">
                <a:solidFill>
                  <a:srgbClr val="0000FF"/>
                </a:solidFill>
              </a:rPr>
              <a:t>v.đề</a:t>
            </a:r>
            <a:r>
              <a:rPr lang="en-US" sz="1600" b="1" dirty="0">
                <a:solidFill>
                  <a:srgbClr val="0000FF"/>
                </a:solidFill>
              </a:rPr>
              <a:t> </a:t>
            </a:r>
            <a:r>
              <a:rPr lang="en-US" sz="1600" b="1" dirty="0" err="1">
                <a:solidFill>
                  <a:srgbClr val="0000FF"/>
                </a:solidFill>
              </a:rPr>
              <a:t>thực</a:t>
            </a:r>
            <a:r>
              <a:rPr lang="en-US" sz="1600" b="1" dirty="0">
                <a:solidFill>
                  <a:srgbClr val="0000FF"/>
                </a:solidFill>
              </a:rPr>
              <a:t> </a:t>
            </a:r>
            <a:r>
              <a:rPr lang="en-US" sz="1600" b="1" dirty="0" err="1">
                <a:solidFill>
                  <a:srgbClr val="0000FF"/>
                </a:solidFill>
              </a:rPr>
              <a:t>tiễn</a:t>
            </a:r>
            <a:endParaRPr lang="en-US" sz="1600" b="1" dirty="0">
              <a:solidFill>
                <a:srgbClr val="0000FF"/>
              </a:solidFill>
              <a:cs typeface="+mn-cs"/>
            </a:endParaRPr>
          </a:p>
        </p:txBody>
      </p:sp>
      <p:sp>
        <p:nvSpPr>
          <p:cNvPr id="18" name="AutoShape 20"/>
          <p:cNvSpPr>
            <a:spLocks noChangeArrowheads="1"/>
          </p:cNvSpPr>
          <p:nvPr/>
        </p:nvSpPr>
        <p:spPr bwMode="gray">
          <a:xfrm>
            <a:off x="3779838" y="3732213"/>
            <a:ext cx="3671887" cy="344487"/>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r>
              <a:rPr lang="en-US" sz="1600" b="1" dirty="0">
                <a:solidFill>
                  <a:srgbClr val="0000FF"/>
                </a:solidFill>
              </a:rPr>
              <a:t>RL </a:t>
            </a:r>
            <a:r>
              <a:rPr lang="en-US" sz="1600" b="1" dirty="0" err="1">
                <a:solidFill>
                  <a:srgbClr val="0000FF"/>
                </a:solidFill>
              </a:rPr>
              <a:t>giải</a:t>
            </a:r>
            <a:r>
              <a:rPr lang="en-US" sz="1600" b="1" dirty="0">
                <a:solidFill>
                  <a:srgbClr val="0000FF"/>
                </a:solidFill>
              </a:rPr>
              <a:t> </a:t>
            </a:r>
            <a:r>
              <a:rPr lang="en-US" sz="1600" b="1" dirty="0" err="1">
                <a:solidFill>
                  <a:srgbClr val="0000FF"/>
                </a:solidFill>
              </a:rPr>
              <a:t>quyết</a:t>
            </a:r>
            <a:r>
              <a:rPr lang="en-US" sz="1600" b="1" dirty="0">
                <a:solidFill>
                  <a:srgbClr val="0000FF"/>
                </a:solidFill>
              </a:rPr>
              <a:t> </a:t>
            </a:r>
            <a:r>
              <a:rPr lang="en-US" sz="1600" b="1" dirty="0" err="1">
                <a:solidFill>
                  <a:srgbClr val="0000FF"/>
                </a:solidFill>
              </a:rPr>
              <a:t>một</a:t>
            </a:r>
            <a:r>
              <a:rPr lang="en-US" sz="1600" b="1" dirty="0">
                <a:solidFill>
                  <a:srgbClr val="0000FF"/>
                </a:solidFill>
              </a:rPr>
              <a:t> </a:t>
            </a:r>
            <a:r>
              <a:rPr lang="en-US" sz="1600" b="1" dirty="0" err="1">
                <a:solidFill>
                  <a:srgbClr val="0000FF"/>
                </a:solidFill>
              </a:rPr>
              <a:t>v.đề</a:t>
            </a:r>
            <a:r>
              <a:rPr lang="en-US" sz="1600" b="1" dirty="0">
                <a:solidFill>
                  <a:srgbClr val="0000FF"/>
                </a:solidFill>
              </a:rPr>
              <a:t> </a:t>
            </a:r>
            <a:r>
              <a:rPr lang="en-US" sz="1600" b="1" dirty="0" err="1">
                <a:solidFill>
                  <a:srgbClr val="0000FF"/>
                </a:solidFill>
              </a:rPr>
              <a:t>thực</a:t>
            </a:r>
            <a:r>
              <a:rPr lang="en-US" sz="1600" b="1" dirty="0">
                <a:solidFill>
                  <a:srgbClr val="0000FF"/>
                </a:solidFill>
              </a:rPr>
              <a:t> </a:t>
            </a:r>
            <a:r>
              <a:rPr lang="en-US" sz="1600" b="1" dirty="0" err="1">
                <a:solidFill>
                  <a:srgbClr val="0000FF"/>
                </a:solidFill>
              </a:rPr>
              <a:t>tiễn</a:t>
            </a:r>
            <a:r>
              <a:rPr lang="en-US" sz="1600" b="1" dirty="0">
                <a:solidFill>
                  <a:srgbClr val="0000FF"/>
                </a:solidFill>
              </a:rPr>
              <a:t> </a:t>
            </a:r>
            <a:r>
              <a:rPr lang="en-US" sz="1600" b="1" dirty="0" err="1">
                <a:solidFill>
                  <a:srgbClr val="0000FF"/>
                </a:solidFill>
              </a:rPr>
              <a:t>mới</a:t>
            </a:r>
            <a:endParaRPr lang="en-US" sz="1600" b="1" dirty="0">
              <a:solidFill>
                <a:srgbClr val="0000FF"/>
              </a:solidFill>
              <a:cs typeface="+mn-cs"/>
            </a:endParaRPr>
          </a:p>
        </p:txBody>
      </p:sp>
      <p:sp>
        <p:nvSpPr>
          <p:cNvPr id="19" name="AutoShape 20"/>
          <p:cNvSpPr>
            <a:spLocks noChangeArrowheads="1"/>
          </p:cNvSpPr>
          <p:nvPr/>
        </p:nvSpPr>
        <p:spPr bwMode="gray">
          <a:xfrm>
            <a:off x="5364163" y="2579688"/>
            <a:ext cx="3311525" cy="344487"/>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r>
              <a:rPr lang="en-US" sz="1600" b="1" dirty="0" err="1">
                <a:solidFill>
                  <a:srgbClr val="0000FF"/>
                </a:solidFill>
              </a:rPr>
              <a:t>Tiếp</a:t>
            </a:r>
            <a:r>
              <a:rPr lang="en-US" sz="1600" b="1" dirty="0">
                <a:solidFill>
                  <a:srgbClr val="0000FF"/>
                </a:solidFill>
              </a:rPr>
              <a:t> </a:t>
            </a:r>
            <a:r>
              <a:rPr lang="en-US" sz="1600" b="1" dirty="0" err="1">
                <a:solidFill>
                  <a:srgbClr val="0000FF"/>
                </a:solidFill>
              </a:rPr>
              <a:t>cận</a:t>
            </a:r>
            <a:r>
              <a:rPr lang="en-US" sz="1600" b="1" dirty="0">
                <a:solidFill>
                  <a:srgbClr val="0000FF"/>
                </a:solidFill>
              </a:rPr>
              <a:t> </a:t>
            </a:r>
            <a:r>
              <a:rPr lang="en-US" sz="1600" b="1" dirty="0" err="1">
                <a:solidFill>
                  <a:srgbClr val="0000FF"/>
                </a:solidFill>
              </a:rPr>
              <a:t>thực</a:t>
            </a:r>
            <a:r>
              <a:rPr lang="en-US" sz="1600" b="1" dirty="0">
                <a:solidFill>
                  <a:srgbClr val="0000FF"/>
                </a:solidFill>
              </a:rPr>
              <a:t> </a:t>
            </a:r>
            <a:r>
              <a:rPr lang="en-US" sz="1600" b="1" dirty="0" err="1">
                <a:solidFill>
                  <a:srgbClr val="0000FF"/>
                </a:solidFill>
              </a:rPr>
              <a:t>tiễn</a:t>
            </a:r>
            <a:r>
              <a:rPr lang="en-US" sz="1600" b="1" dirty="0">
                <a:solidFill>
                  <a:srgbClr val="0000FF"/>
                </a:solidFill>
              </a:rPr>
              <a:t> qua HĐ </a:t>
            </a:r>
            <a:r>
              <a:rPr lang="en-US" sz="1600" b="1" dirty="0" err="1">
                <a:solidFill>
                  <a:srgbClr val="0000FF"/>
                </a:solidFill>
              </a:rPr>
              <a:t>t.hành</a:t>
            </a:r>
            <a:endParaRPr lang="en-US" sz="1600" b="1" dirty="0">
              <a:solidFill>
                <a:srgbClr val="0000FF"/>
              </a:solidFill>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amond(in)">
                                      <p:cBhvr>
                                        <p:cTn id="7" dur="2000"/>
                                        <p:tgtEl>
                                          <p:spTgt spid="6758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amond(in)">
                                      <p:cBhvr>
                                        <p:cTn id="10" dur="2000"/>
                                        <p:tgtEl>
                                          <p:spTgt spid="16"/>
                                        </p:tgtEl>
                                      </p:cBhvr>
                                    </p:animEffect>
                                  </p:childTnLst>
                                </p:cTn>
                              </p:par>
                              <p:par>
                                <p:cTn id="11" presetID="8" presetClass="entr" presetSubtype="16" fill="hold" nodeType="withEffect">
                                  <p:stCondLst>
                                    <p:cond delay="0"/>
                                  </p:stCondLst>
                                  <p:childTnLst>
                                    <p:set>
                                      <p:cBhvr>
                                        <p:cTn id="12" dur="1" fill="hold">
                                          <p:stCondLst>
                                            <p:cond delay="0"/>
                                          </p:stCondLst>
                                        </p:cTn>
                                        <p:tgtEl>
                                          <p:spTgt spid="67588"/>
                                        </p:tgtEl>
                                        <p:attrNameLst>
                                          <p:attrName>style.visibility</p:attrName>
                                        </p:attrNameLst>
                                      </p:cBhvr>
                                      <p:to>
                                        <p:strVal val="visible"/>
                                      </p:to>
                                    </p:set>
                                    <p:animEffect transition="in" filter="diamond(in)">
                                      <p:cBhvr>
                                        <p:cTn id="13" dur="2000"/>
                                        <p:tgtEl>
                                          <p:spTgt spid="6758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in)">
                                      <p:cBhvr>
                                        <p:cTn id="16" dur="2000"/>
                                        <p:tgtEl>
                                          <p:spTgt spid="17"/>
                                        </p:tgtEl>
                                      </p:cBhvr>
                                    </p:animEffect>
                                  </p:childTnLst>
                                </p:cTn>
                              </p:par>
                              <p:par>
                                <p:cTn id="17" presetID="8" presetClass="entr" presetSubtype="16" fill="hold" nodeType="withEffect">
                                  <p:stCondLst>
                                    <p:cond delay="0"/>
                                  </p:stCondLst>
                                  <p:childTnLst>
                                    <p:set>
                                      <p:cBhvr>
                                        <p:cTn id="18" dur="1" fill="hold">
                                          <p:stCondLst>
                                            <p:cond delay="0"/>
                                          </p:stCondLst>
                                        </p:cTn>
                                        <p:tgtEl>
                                          <p:spTgt spid="67590"/>
                                        </p:tgtEl>
                                        <p:attrNameLst>
                                          <p:attrName>style.visibility</p:attrName>
                                        </p:attrNameLst>
                                      </p:cBhvr>
                                      <p:to>
                                        <p:strVal val="visible"/>
                                      </p:to>
                                    </p:set>
                                    <p:animEffect transition="in" filter="diamond(in)">
                                      <p:cBhvr>
                                        <p:cTn id="19" dur="2000"/>
                                        <p:tgtEl>
                                          <p:spTgt spid="67590"/>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amond(in)">
                                      <p:cBhvr>
                                        <p:cTn id="22" dur="2000"/>
                                        <p:tgtEl>
                                          <p:spTgt spid="18"/>
                                        </p:tgtEl>
                                      </p:cBhvr>
                                    </p:animEffect>
                                  </p:childTnLst>
                                </p:cTn>
                              </p:par>
                              <p:par>
                                <p:cTn id="23" presetID="8" presetClass="entr" presetSubtype="16" fill="hold" nodeType="withEffect">
                                  <p:stCondLst>
                                    <p:cond delay="0"/>
                                  </p:stCondLst>
                                  <p:childTnLst>
                                    <p:set>
                                      <p:cBhvr>
                                        <p:cTn id="24" dur="1" fill="hold">
                                          <p:stCondLst>
                                            <p:cond delay="0"/>
                                          </p:stCondLst>
                                        </p:cTn>
                                        <p:tgtEl>
                                          <p:spTgt spid="67592"/>
                                        </p:tgtEl>
                                        <p:attrNameLst>
                                          <p:attrName>style.visibility</p:attrName>
                                        </p:attrNameLst>
                                      </p:cBhvr>
                                      <p:to>
                                        <p:strVal val="visible"/>
                                      </p:to>
                                    </p:set>
                                    <p:animEffect transition="in" filter="diamond(in)">
                                      <p:cBhvr>
                                        <p:cTn id="25" dur="2000"/>
                                        <p:tgtEl>
                                          <p:spTgt spid="6759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amond(in)">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
          <p:cNvGrpSpPr>
            <a:grpSpLocks/>
          </p:cNvGrpSpPr>
          <p:nvPr/>
        </p:nvGrpSpPr>
        <p:grpSpPr bwMode="auto">
          <a:xfrm>
            <a:off x="542925" y="4509120"/>
            <a:ext cx="2819400" cy="1652588"/>
            <a:chOff x="471" y="272"/>
            <a:chExt cx="1161" cy="1539"/>
          </a:xfrm>
        </p:grpSpPr>
        <p:sp>
          <p:nvSpPr>
            <p:cNvPr id="7190" name="Oval 4"/>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w="9525" algn="ctr">
              <a:noFill/>
              <a:round/>
              <a:headEnd/>
              <a:tailEnd/>
            </a:ln>
          </p:spPr>
          <p:txBody>
            <a:bodyPr wrap="none" anchor="ctr"/>
            <a:lstStyle/>
            <a:p>
              <a:endParaRPr lang="en-US"/>
            </a:p>
          </p:txBody>
        </p:sp>
        <p:sp>
          <p:nvSpPr>
            <p:cNvPr id="21509" name="AutoShape 5"/>
            <p:cNvSpPr>
              <a:spLocks noChangeArrowheads="1"/>
            </p:cNvSpPr>
            <p:nvPr/>
          </p:nvSpPr>
          <p:spPr bwMode="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pPr>
                <a:defRPr/>
              </a:pPr>
              <a:endParaRPr lang="en-US">
                <a:cs typeface="+mn-cs"/>
              </a:endParaRPr>
            </a:p>
          </p:txBody>
        </p:sp>
      </p:grpSp>
      <p:grpSp>
        <p:nvGrpSpPr>
          <p:cNvPr id="7171" name="Group 6"/>
          <p:cNvGrpSpPr>
            <a:grpSpLocks/>
          </p:cNvGrpSpPr>
          <p:nvPr/>
        </p:nvGrpSpPr>
        <p:grpSpPr bwMode="auto">
          <a:xfrm>
            <a:off x="538163" y="2852936"/>
            <a:ext cx="2824162" cy="1581150"/>
            <a:chOff x="471" y="272"/>
            <a:chExt cx="1161" cy="1539"/>
          </a:xfrm>
        </p:grpSpPr>
        <p:sp>
          <p:nvSpPr>
            <p:cNvPr id="7188" name="Oval 7"/>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w="9525" algn="ctr">
              <a:noFill/>
              <a:round/>
              <a:headEnd/>
              <a:tailEnd/>
            </a:ln>
          </p:spPr>
          <p:txBody>
            <a:bodyPr wrap="none" anchor="ctr"/>
            <a:lstStyle/>
            <a:p>
              <a:endParaRPr lang="en-US"/>
            </a:p>
          </p:txBody>
        </p:sp>
        <p:sp>
          <p:nvSpPr>
            <p:cNvPr id="21512" name="AutoShape 8"/>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a:defRPr/>
              </a:pPr>
              <a:endParaRPr lang="en-US">
                <a:cs typeface="+mn-cs"/>
              </a:endParaRPr>
            </a:p>
          </p:txBody>
        </p:sp>
      </p:grpSp>
      <p:grpSp>
        <p:nvGrpSpPr>
          <p:cNvPr id="7172" name="Group 9"/>
          <p:cNvGrpSpPr>
            <a:grpSpLocks/>
          </p:cNvGrpSpPr>
          <p:nvPr/>
        </p:nvGrpSpPr>
        <p:grpSpPr bwMode="auto">
          <a:xfrm>
            <a:off x="533400" y="1196752"/>
            <a:ext cx="2828925" cy="1595437"/>
            <a:chOff x="471" y="272"/>
            <a:chExt cx="1161" cy="1539"/>
          </a:xfrm>
        </p:grpSpPr>
        <p:sp>
          <p:nvSpPr>
            <p:cNvPr id="7186" name="Oval 10"/>
            <p:cNvSpPr>
              <a:spLocks noChangeArrowheads="1"/>
            </p:cNvSpPr>
            <p:nvPr/>
          </p:nvSpPr>
          <p:spPr bwMode="ltGray">
            <a:xfrm>
              <a:off x="471" y="1438"/>
              <a:ext cx="1159" cy="362"/>
            </a:xfrm>
            <a:prstGeom prst="ellipse">
              <a:avLst/>
            </a:prstGeom>
            <a:gradFill rotWithShape="1">
              <a:gsLst>
                <a:gs pos="0">
                  <a:srgbClr val="C1CF9D"/>
                </a:gs>
                <a:gs pos="50000">
                  <a:srgbClr val="E5EBD5"/>
                </a:gs>
                <a:gs pos="100000">
                  <a:srgbClr val="C1CF9D"/>
                </a:gs>
              </a:gsLst>
              <a:lin ang="0" scaled="1"/>
            </a:gradFill>
            <a:ln w="9525" algn="ctr">
              <a:noFill/>
              <a:round/>
              <a:headEnd/>
              <a:tailEnd/>
            </a:ln>
          </p:spPr>
          <p:txBody>
            <a:bodyPr wrap="none" anchor="ctr"/>
            <a:lstStyle/>
            <a:p>
              <a:endParaRPr lang="en-US"/>
            </a:p>
          </p:txBody>
        </p:sp>
        <p:sp>
          <p:nvSpPr>
            <p:cNvPr id="21515" name="AutoShape 1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a:defRPr/>
              </a:pPr>
              <a:endParaRPr lang="en-US">
                <a:cs typeface="+mn-cs"/>
              </a:endParaRPr>
            </a:p>
          </p:txBody>
        </p:sp>
      </p:grpSp>
      <p:sp>
        <p:nvSpPr>
          <p:cNvPr id="7173" name="AutoShape 12"/>
          <p:cNvSpPr>
            <a:spLocks noChangeArrowheads="1"/>
          </p:cNvSpPr>
          <p:nvPr/>
        </p:nvSpPr>
        <p:spPr bwMode="ltGray">
          <a:xfrm>
            <a:off x="3354388" y="1340768"/>
            <a:ext cx="4722812" cy="1287462"/>
          </a:xfrm>
          <a:prstGeom prst="roundRect">
            <a:avLst>
              <a:gd name="adj" fmla="val 11505"/>
            </a:avLst>
          </a:prstGeom>
          <a:gradFill rotWithShape="1">
            <a:gsLst>
              <a:gs pos="0">
                <a:schemeClr val="accent2"/>
              </a:gs>
              <a:gs pos="100000">
                <a:schemeClr val="bg1"/>
              </a:gs>
            </a:gsLst>
            <a:lin ang="0" scaled="1"/>
          </a:gradFill>
          <a:ln w="6350" algn="ctr">
            <a:noFill/>
            <a:prstDash val="sysDot"/>
            <a:round/>
            <a:headEnd/>
            <a:tailEnd/>
          </a:ln>
        </p:spPr>
        <p:txBody>
          <a:bodyPr wrap="none" anchor="ctr"/>
          <a:lstStyle/>
          <a:p>
            <a:endParaRPr lang="en-US">
              <a:solidFill>
                <a:srgbClr val="0000FF"/>
              </a:solidFill>
            </a:endParaRPr>
          </a:p>
        </p:txBody>
      </p:sp>
      <p:sp>
        <p:nvSpPr>
          <p:cNvPr id="21517" name="Text Box 13"/>
          <p:cNvSpPr txBox="1">
            <a:spLocks noChangeArrowheads="1"/>
          </p:cNvSpPr>
          <p:nvPr/>
        </p:nvSpPr>
        <p:spPr bwMode="white">
          <a:xfrm>
            <a:off x="568954" y="1700808"/>
            <a:ext cx="2730500" cy="831850"/>
          </a:xfrm>
          <a:prstGeom prst="rect">
            <a:avLst/>
          </a:prstGeom>
          <a:noFill/>
          <a:ln w="9525" algn="ctr">
            <a:noFill/>
            <a:miter lim="800000"/>
            <a:headEnd/>
            <a:tailEnd/>
          </a:ln>
        </p:spPr>
        <p:txBody>
          <a:bodyPr>
            <a:spAutoFit/>
          </a:bodyPr>
          <a:lstStyle/>
          <a:p>
            <a:pPr algn="ctr"/>
            <a:r>
              <a:rPr lang="en-US" sz="2400" b="1" dirty="0" err="1">
                <a:solidFill>
                  <a:srgbClr val="FFFF00"/>
                </a:solidFill>
              </a:rPr>
              <a:t>Nội</a:t>
            </a:r>
            <a:r>
              <a:rPr lang="en-US" sz="2400" b="1" dirty="0">
                <a:solidFill>
                  <a:srgbClr val="FFFF00"/>
                </a:solidFill>
              </a:rPr>
              <a:t> dung </a:t>
            </a:r>
            <a:r>
              <a:rPr lang="en-US" sz="2400" b="1" dirty="0" err="1">
                <a:solidFill>
                  <a:srgbClr val="FFFF00"/>
                </a:solidFill>
              </a:rPr>
              <a:t>chương</a:t>
            </a:r>
            <a:r>
              <a:rPr lang="en-US" sz="2400" b="1" dirty="0">
                <a:solidFill>
                  <a:srgbClr val="FFFF00"/>
                </a:solidFill>
              </a:rPr>
              <a:t> </a:t>
            </a:r>
            <a:r>
              <a:rPr lang="en-US" sz="2400" b="1" dirty="0" err="1">
                <a:solidFill>
                  <a:srgbClr val="FFFF00"/>
                </a:solidFill>
              </a:rPr>
              <a:t>trình</a:t>
            </a:r>
            <a:r>
              <a:rPr lang="en-US" sz="2400" b="1" dirty="0">
                <a:solidFill>
                  <a:srgbClr val="FFFF00"/>
                </a:solidFill>
              </a:rPr>
              <a:t> </a:t>
            </a:r>
          </a:p>
        </p:txBody>
      </p:sp>
      <p:sp>
        <p:nvSpPr>
          <p:cNvPr id="21518" name="Text Box 14"/>
          <p:cNvSpPr txBox="1">
            <a:spLocks noChangeArrowheads="1"/>
          </p:cNvSpPr>
          <p:nvPr/>
        </p:nvSpPr>
        <p:spPr bwMode="gray">
          <a:xfrm>
            <a:off x="3910013" y="1700808"/>
            <a:ext cx="4814887" cy="769938"/>
          </a:xfrm>
          <a:prstGeom prst="rect">
            <a:avLst/>
          </a:prstGeom>
          <a:noFill/>
          <a:ln w="9525" algn="ctr">
            <a:noFill/>
            <a:miter lim="800000"/>
            <a:headEnd/>
            <a:tailEnd/>
          </a:ln>
        </p:spPr>
        <p:txBody>
          <a:bodyPr>
            <a:spAutoFit/>
          </a:bodyPr>
          <a:lstStyle/>
          <a:p>
            <a:r>
              <a:rPr lang="en-US" sz="2200" b="1" dirty="0" smtClean="0">
                <a:solidFill>
                  <a:srgbClr val="0000FF"/>
                </a:solidFill>
              </a:rPr>
              <a:t>- </a:t>
            </a:r>
            <a:r>
              <a:rPr lang="en-US" sz="2200" b="1" dirty="0" err="1" smtClean="0">
                <a:solidFill>
                  <a:srgbClr val="0000FF"/>
                </a:solidFill>
              </a:rPr>
              <a:t>Chương</a:t>
            </a:r>
            <a:r>
              <a:rPr lang="en-US" sz="2200" b="1" dirty="0" smtClean="0">
                <a:solidFill>
                  <a:srgbClr val="0000FF"/>
                </a:solidFill>
              </a:rPr>
              <a:t> </a:t>
            </a:r>
            <a:r>
              <a:rPr lang="en-US" sz="2200" b="1" dirty="0" err="1">
                <a:solidFill>
                  <a:srgbClr val="0000FF"/>
                </a:solidFill>
              </a:rPr>
              <a:t>trình</a:t>
            </a:r>
            <a:r>
              <a:rPr lang="en-US" sz="2200" b="1" dirty="0">
                <a:solidFill>
                  <a:srgbClr val="0000FF"/>
                </a:solidFill>
              </a:rPr>
              <a:t> </a:t>
            </a:r>
            <a:r>
              <a:rPr lang="en-US" sz="2200" b="1" dirty="0" err="1">
                <a:solidFill>
                  <a:srgbClr val="0000FF"/>
                </a:solidFill>
              </a:rPr>
              <a:t>nặng</a:t>
            </a:r>
            <a:endParaRPr lang="en-US" sz="2200" b="1" dirty="0">
              <a:solidFill>
                <a:srgbClr val="0000FF"/>
              </a:solidFill>
              <a:latin typeface="Times New Roman" pitchFamily="18" charset="0"/>
              <a:cs typeface="Times New Roman" pitchFamily="18" charset="0"/>
            </a:endParaRPr>
          </a:p>
          <a:p>
            <a:r>
              <a:rPr lang="en-US" sz="2200" b="1" dirty="0" smtClean="0">
                <a:solidFill>
                  <a:srgbClr val="0000FF"/>
                </a:solidFill>
              </a:rPr>
              <a:t>- </a:t>
            </a:r>
            <a:r>
              <a:rPr lang="en-US" sz="2200" b="1" dirty="0" err="1" smtClean="0">
                <a:solidFill>
                  <a:srgbClr val="0000FF"/>
                </a:solidFill>
              </a:rPr>
              <a:t>Kiến</a:t>
            </a:r>
            <a:r>
              <a:rPr lang="en-US" sz="2200" b="1" dirty="0" smtClean="0">
                <a:solidFill>
                  <a:srgbClr val="0000FF"/>
                </a:solidFill>
              </a:rPr>
              <a:t> </a:t>
            </a:r>
            <a:r>
              <a:rPr lang="en-US" sz="2200" b="1" dirty="0" err="1">
                <a:solidFill>
                  <a:srgbClr val="0000FF"/>
                </a:solidFill>
              </a:rPr>
              <a:t>thức</a:t>
            </a:r>
            <a:r>
              <a:rPr lang="en-US" sz="2200" b="1" dirty="0">
                <a:solidFill>
                  <a:srgbClr val="0000FF"/>
                </a:solidFill>
              </a:rPr>
              <a:t> </a:t>
            </a:r>
            <a:r>
              <a:rPr lang="en-US" sz="2200" b="1" dirty="0" err="1">
                <a:solidFill>
                  <a:srgbClr val="0000FF"/>
                </a:solidFill>
              </a:rPr>
              <a:t>hàn</a:t>
            </a:r>
            <a:r>
              <a:rPr lang="en-US" sz="2200" b="1" dirty="0">
                <a:solidFill>
                  <a:srgbClr val="0000FF"/>
                </a:solidFill>
              </a:rPr>
              <a:t> </a:t>
            </a:r>
            <a:r>
              <a:rPr lang="en-US" sz="2200" b="1" dirty="0" err="1">
                <a:solidFill>
                  <a:srgbClr val="0000FF"/>
                </a:solidFill>
              </a:rPr>
              <a:t>lâm</a:t>
            </a:r>
            <a:r>
              <a:rPr lang="en-US" sz="2200" b="1" dirty="0">
                <a:solidFill>
                  <a:srgbClr val="0000FF"/>
                </a:solidFill>
              </a:rPr>
              <a:t>, </a:t>
            </a:r>
            <a:r>
              <a:rPr lang="en-US" sz="2200" b="1" dirty="0" err="1">
                <a:solidFill>
                  <a:srgbClr val="0000FF"/>
                </a:solidFill>
              </a:rPr>
              <a:t>thiếu</a:t>
            </a:r>
            <a:r>
              <a:rPr lang="en-US" sz="2200" b="1" dirty="0">
                <a:solidFill>
                  <a:srgbClr val="0000FF"/>
                </a:solidFill>
              </a:rPr>
              <a:t> </a:t>
            </a:r>
            <a:r>
              <a:rPr lang="en-US" sz="2200" b="1" dirty="0" err="1">
                <a:solidFill>
                  <a:srgbClr val="0000FF"/>
                </a:solidFill>
              </a:rPr>
              <a:t>thực</a:t>
            </a:r>
            <a:r>
              <a:rPr lang="en-US" sz="2200" b="1" dirty="0">
                <a:solidFill>
                  <a:srgbClr val="0000FF"/>
                </a:solidFill>
              </a:rPr>
              <a:t> </a:t>
            </a:r>
            <a:r>
              <a:rPr lang="en-US" sz="2200" b="1" dirty="0" err="1">
                <a:solidFill>
                  <a:srgbClr val="0000FF"/>
                </a:solidFill>
              </a:rPr>
              <a:t>tế</a:t>
            </a:r>
            <a:endParaRPr lang="en-US" sz="2200" b="1" dirty="0">
              <a:solidFill>
                <a:srgbClr val="0000FF"/>
              </a:solidFill>
              <a:latin typeface="Times New Roman" pitchFamily="18" charset="0"/>
              <a:cs typeface="Times New Roman" pitchFamily="18" charset="0"/>
            </a:endParaRPr>
          </a:p>
        </p:txBody>
      </p:sp>
      <p:sp>
        <p:nvSpPr>
          <p:cNvPr id="21519" name="Text Box 15"/>
          <p:cNvSpPr txBox="1">
            <a:spLocks noChangeArrowheads="1"/>
          </p:cNvSpPr>
          <p:nvPr/>
        </p:nvSpPr>
        <p:spPr bwMode="white">
          <a:xfrm>
            <a:off x="568954" y="3501008"/>
            <a:ext cx="2730500" cy="461962"/>
          </a:xfrm>
          <a:prstGeom prst="rect">
            <a:avLst/>
          </a:prstGeom>
          <a:noFill/>
          <a:ln w="9525" algn="ctr">
            <a:noFill/>
            <a:miter lim="800000"/>
            <a:headEnd/>
            <a:tailEnd/>
          </a:ln>
          <a:effectLst/>
        </p:spPr>
        <p:txBody>
          <a:bodyPr>
            <a:spAutoFit/>
          </a:bodyPr>
          <a:lstStyle/>
          <a:p>
            <a:pPr algn="ctr">
              <a:spcBef>
                <a:spcPct val="50000"/>
              </a:spcBef>
              <a:defRPr/>
            </a:pPr>
            <a:r>
              <a:rPr lang="en-US" sz="2400" b="1" dirty="0">
                <a:solidFill>
                  <a:srgbClr val="FF0000"/>
                </a:solidFill>
                <a:cs typeface="+mn-cs"/>
              </a:rPr>
              <a:t>  </a:t>
            </a:r>
            <a:r>
              <a:rPr lang="en-US" sz="2400" b="1" dirty="0" err="1">
                <a:solidFill>
                  <a:srgbClr val="FF0000"/>
                </a:solidFill>
              </a:rPr>
              <a:t>Kiểm</a:t>
            </a:r>
            <a:r>
              <a:rPr lang="en-US" sz="2400" b="1" dirty="0">
                <a:solidFill>
                  <a:srgbClr val="FF0000"/>
                </a:solidFill>
              </a:rPr>
              <a:t> </a:t>
            </a:r>
            <a:r>
              <a:rPr lang="en-US" sz="2400" b="1" dirty="0" err="1">
                <a:solidFill>
                  <a:srgbClr val="FF0000"/>
                </a:solidFill>
              </a:rPr>
              <a:t>tra</a:t>
            </a:r>
            <a:r>
              <a:rPr lang="en-US" sz="2400" b="1" dirty="0">
                <a:solidFill>
                  <a:srgbClr val="FF0000"/>
                </a:solidFill>
              </a:rPr>
              <a:t> </a:t>
            </a:r>
            <a:r>
              <a:rPr lang="en-US" sz="2400" b="1" dirty="0" err="1">
                <a:solidFill>
                  <a:srgbClr val="FF0000"/>
                </a:solidFill>
              </a:rPr>
              <a:t>thi</a:t>
            </a:r>
            <a:r>
              <a:rPr lang="en-US" sz="2400" b="1" dirty="0">
                <a:solidFill>
                  <a:srgbClr val="FF0000"/>
                </a:solidFill>
              </a:rPr>
              <a:t> </a:t>
            </a:r>
            <a:r>
              <a:rPr lang="en-US" sz="2400" b="1" dirty="0" err="1">
                <a:solidFill>
                  <a:srgbClr val="FF0000"/>
                </a:solidFill>
              </a:rPr>
              <a:t>cử</a:t>
            </a:r>
            <a:r>
              <a:rPr lang="en-US" sz="2400" b="1" dirty="0">
                <a:solidFill>
                  <a:srgbClr val="FF0000"/>
                </a:solidFill>
              </a:rPr>
              <a:t> </a:t>
            </a:r>
            <a:endParaRPr lang="en-US" sz="2400" b="1" dirty="0">
              <a:solidFill>
                <a:srgbClr val="FF0000"/>
              </a:solidFill>
              <a:cs typeface="+mn-cs"/>
            </a:endParaRPr>
          </a:p>
        </p:txBody>
      </p:sp>
      <p:sp>
        <p:nvSpPr>
          <p:cNvPr id="21520" name="Text Box 16"/>
          <p:cNvSpPr txBox="1">
            <a:spLocks noChangeArrowheads="1"/>
          </p:cNvSpPr>
          <p:nvPr/>
        </p:nvSpPr>
        <p:spPr bwMode="white">
          <a:xfrm>
            <a:off x="579587" y="5013176"/>
            <a:ext cx="2730500" cy="830262"/>
          </a:xfrm>
          <a:prstGeom prst="rect">
            <a:avLst/>
          </a:prstGeom>
          <a:noFill/>
          <a:ln w="9525" algn="ctr">
            <a:noFill/>
            <a:miter lim="800000"/>
            <a:headEnd/>
            <a:tailEnd/>
          </a:ln>
        </p:spPr>
        <p:txBody>
          <a:bodyPr>
            <a:spAutoFit/>
          </a:bodyPr>
          <a:lstStyle/>
          <a:p>
            <a:pPr algn="ctr">
              <a:spcBef>
                <a:spcPct val="50000"/>
              </a:spcBef>
              <a:defRPr/>
            </a:pPr>
            <a:r>
              <a:rPr lang="en-US" sz="2000" b="1" dirty="0">
                <a:solidFill>
                  <a:srgbClr val="FFFFFF"/>
                </a:solidFill>
              </a:rPr>
              <a:t>  </a:t>
            </a:r>
            <a:r>
              <a:rPr lang="en-US" sz="2400" b="1" dirty="0" err="1">
                <a:solidFill>
                  <a:schemeClr val="accent6">
                    <a:lumMod val="60000"/>
                    <a:lumOff val="40000"/>
                  </a:schemeClr>
                </a:solidFill>
              </a:rPr>
              <a:t>Điều</a:t>
            </a:r>
            <a:r>
              <a:rPr lang="en-US" sz="2400" b="1" dirty="0">
                <a:solidFill>
                  <a:schemeClr val="accent6">
                    <a:lumMod val="60000"/>
                    <a:lumOff val="40000"/>
                  </a:schemeClr>
                </a:solidFill>
              </a:rPr>
              <a:t> </a:t>
            </a:r>
            <a:r>
              <a:rPr lang="en-US" sz="2400" b="1" dirty="0" err="1">
                <a:solidFill>
                  <a:schemeClr val="accent6">
                    <a:lumMod val="60000"/>
                    <a:lumOff val="40000"/>
                  </a:schemeClr>
                </a:solidFill>
              </a:rPr>
              <a:t>kiện</a:t>
            </a:r>
            <a:r>
              <a:rPr lang="en-US" sz="2400" b="1" dirty="0">
                <a:solidFill>
                  <a:schemeClr val="accent6">
                    <a:lumMod val="60000"/>
                    <a:lumOff val="40000"/>
                  </a:schemeClr>
                </a:solidFill>
              </a:rPr>
              <a:t>     </a:t>
            </a:r>
            <a:r>
              <a:rPr lang="en-US" sz="2400" b="1" dirty="0" err="1">
                <a:solidFill>
                  <a:schemeClr val="accent6">
                    <a:lumMod val="60000"/>
                    <a:lumOff val="40000"/>
                  </a:schemeClr>
                </a:solidFill>
              </a:rPr>
              <a:t>triển</a:t>
            </a:r>
            <a:r>
              <a:rPr lang="en-US" sz="2400" b="1" dirty="0">
                <a:solidFill>
                  <a:schemeClr val="accent6">
                    <a:lumMod val="60000"/>
                    <a:lumOff val="40000"/>
                  </a:schemeClr>
                </a:solidFill>
              </a:rPr>
              <a:t> </a:t>
            </a:r>
            <a:r>
              <a:rPr lang="en-US" sz="2400" b="1" dirty="0" err="1">
                <a:solidFill>
                  <a:schemeClr val="accent6">
                    <a:lumMod val="60000"/>
                    <a:lumOff val="40000"/>
                  </a:schemeClr>
                </a:solidFill>
              </a:rPr>
              <a:t>khai</a:t>
            </a:r>
            <a:endParaRPr lang="en-US" sz="2400" b="1" dirty="0">
              <a:solidFill>
                <a:schemeClr val="accent6">
                  <a:lumMod val="60000"/>
                  <a:lumOff val="40000"/>
                </a:schemeClr>
              </a:solidFill>
            </a:endParaRPr>
          </a:p>
        </p:txBody>
      </p:sp>
      <p:sp>
        <p:nvSpPr>
          <p:cNvPr id="7178" name="AutoShape 17"/>
          <p:cNvSpPr>
            <a:spLocks noChangeArrowheads="1"/>
          </p:cNvSpPr>
          <p:nvPr/>
        </p:nvSpPr>
        <p:spPr bwMode="gray">
          <a:xfrm>
            <a:off x="3351213" y="3068960"/>
            <a:ext cx="4649787" cy="1181100"/>
          </a:xfrm>
          <a:prstGeom prst="roundRect">
            <a:avLst>
              <a:gd name="adj" fmla="val 11505"/>
            </a:avLst>
          </a:prstGeom>
          <a:gradFill rotWithShape="1">
            <a:gsLst>
              <a:gs pos="0">
                <a:schemeClr val="folHlink"/>
              </a:gs>
              <a:gs pos="100000">
                <a:schemeClr val="bg1"/>
              </a:gs>
            </a:gsLst>
            <a:lin ang="0" scaled="1"/>
          </a:gradFill>
          <a:ln w="6350" algn="ctr">
            <a:noFill/>
            <a:prstDash val="sysDot"/>
            <a:round/>
            <a:headEnd/>
            <a:tailEnd/>
          </a:ln>
        </p:spPr>
        <p:txBody>
          <a:bodyPr wrap="none" anchor="ctr"/>
          <a:lstStyle/>
          <a:p>
            <a:endParaRPr lang="en-US"/>
          </a:p>
        </p:txBody>
      </p:sp>
      <p:sp>
        <p:nvSpPr>
          <p:cNvPr id="21522" name="Text Box 18"/>
          <p:cNvSpPr txBox="1">
            <a:spLocks noChangeArrowheads="1"/>
          </p:cNvSpPr>
          <p:nvPr/>
        </p:nvSpPr>
        <p:spPr bwMode="gray">
          <a:xfrm>
            <a:off x="3941763" y="3429000"/>
            <a:ext cx="5016500" cy="768350"/>
          </a:xfrm>
          <a:prstGeom prst="rect">
            <a:avLst/>
          </a:prstGeom>
          <a:noFill/>
          <a:ln w="9525" algn="ctr">
            <a:noFill/>
            <a:miter lim="800000"/>
            <a:headEnd/>
            <a:tailEnd/>
          </a:ln>
        </p:spPr>
        <p:txBody>
          <a:bodyPr>
            <a:spAutoFit/>
          </a:bodyPr>
          <a:lstStyle/>
          <a:p>
            <a:r>
              <a:rPr lang="en-US" sz="2200" b="1" dirty="0" smtClean="0">
                <a:solidFill>
                  <a:srgbClr val="0000FF"/>
                </a:solidFill>
              </a:rPr>
              <a:t>- </a:t>
            </a:r>
            <a:r>
              <a:rPr lang="en-US" sz="2200" b="1" dirty="0" err="1" smtClean="0">
                <a:solidFill>
                  <a:srgbClr val="0000FF"/>
                </a:solidFill>
              </a:rPr>
              <a:t>Kiểm</a:t>
            </a:r>
            <a:r>
              <a:rPr lang="en-US" sz="2200" b="1" dirty="0" smtClean="0">
                <a:solidFill>
                  <a:srgbClr val="0000FF"/>
                </a:solidFill>
              </a:rPr>
              <a:t> </a:t>
            </a:r>
            <a:r>
              <a:rPr lang="en-US" sz="2200" b="1" dirty="0" err="1">
                <a:solidFill>
                  <a:srgbClr val="0000FF"/>
                </a:solidFill>
              </a:rPr>
              <a:t>tra</a:t>
            </a:r>
            <a:r>
              <a:rPr lang="en-US" sz="2200" b="1" dirty="0">
                <a:solidFill>
                  <a:srgbClr val="0000FF"/>
                </a:solidFill>
              </a:rPr>
              <a:t> </a:t>
            </a:r>
            <a:r>
              <a:rPr lang="en-US" sz="2200" b="1" dirty="0" err="1">
                <a:solidFill>
                  <a:srgbClr val="0000FF"/>
                </a:solidFill>
              </a:rPr>
              <a:t>kiến</a:t>
            </a:r>
            <a:r>
              <a:rPr lang="en-US" sz="2200" b="1" dirty="0">
                <a:solidFill>
                  <a:srgbClr val="0000FF"/>
                </a:solidFill>
              </a:rPr>
              <a:t> </a:t>
            </a:r>
            <a:r>
              <a:rPr lang="en-US" sz="2200" b="1" dirty="0" err="1">
                <a:solidFill>
                  <a:srgbClr val="0000FF"/>
                </a:solidFill>
              </a:rPr>
              <a:t>thức</a:t>
            </a:r>
            <a:r>
              <a:rPr lang="en-US" sz="2200" b="1" dirty="0">
                <a:solidFill>
                  <a:srgbClr val="0000FF"/>
                </a:solidFill>
              </a:rPr>
              <a:t> </a:t>
            </a:r>
            <a:r>
              <a:rPr lang="en-US" sz="2200" b="1" dirty="0" err="1">
                <a:solidFill>
                  <a:srgbClr val="0000FF"/>
                </a:solidFill>
              </a:rPr>
              <a:t>từ</a:t>
            </a:r>
            <a:r>
              <a:rPr lang="en-US" sz="2200" b="1" dirty="0">
                <a:solidFill>
                  <a:srgbClr val="0000FF"/>
                </a:solidFill>
              </a:rPr>
              <a:t> </a:t>
            </a:r>
            <a:r>
              <a:rPr lang="en-US" sz="2200" b="1" dirty="0" err="1" smtClean="0">
                <a:solidFill>
                  <a:srgbClr val="0000FF"/>
                </a:solidFill>
              </a:rPr>
              <a:t>chương</a:t>
            </a:r>
            <a:endParaRPr lang="en-US" sz="2200" b="1" dirty="0">
              <a:solidFill>
                <a:srgbClr val="0000FF"/>
              </a:solidFill>
              <a:latin typeface="Times New Roman" pitchFamily="18" charset="0"/>
              <a:cs typeface="Times New Roman" pitchFamily="18" charset="0"/>
            </a:endParaRPr>
          </a:p>
          <a:p>
            <a:r>
              <a:rPr lang="en-US" sz="2200" b="1" dirty="0" smtClean="0">
                <a:solidFill>
                  <a:srgbClr val="0000FF"/>
                </a:solidFill>
              </a:rPr>
              <a:t>- </a:t>
            </a:r>
            <a:r>
              <a:rPr lang="en-US" sz="2200" b="1" dirty="0" err="1" smtClean="0">
                <a:solidFill>
                  <a:srgbClr val="0000FF"/>
                </a:solidFill>
              </a:rPr>
              <a:t>Kỹ</a:t>
            </a:r>
            <a:r>
              <a:rPr lang="en-US" sz="2200" b="1" dirty="0" smtClean="0">
                <a:solidFill>
                  <a:srgbClr val="0000FF"/>
                </a:solidFill>
              </a:rPr>
              <a:t> </a:t>
            </a:r>
            <a:r>
              <a:rPr lang="en-US" sz="2200" b="1" dirty="0" err="1">
                <a:solidFill>
                  <a:srgbClr val="0000FF"/>
                </a:solidFill>
              </a:rPr>
              <a:t>năng</a:t>
            </a:r>
            <a:r>
              <a:rPr lang="en-US" sz="2200" b="1" dirty="0">
                <a:solidFill>
                  <a:srgbClr val="0000FF"/>
                </a:solidFill>
              </a:rPr>
              <a:t> </a:t>
            </a:r>
            <a:r>
              <a:rPr lang="en-US" sz="2200" b="1" dirty="0" err="1">
                <a:solidFill>
                  <a:srgbClr val="0000FF"/>
                </a:solidFill>
              </a:rPr>
              <a:t>vận</a:t>
            </a:r>
            <a:r>
              <a:rPr lang="en-US" sz="2200" b="1" dirty="0">
                <a:solidFill>
                  <a:srgbClr val="0000FF"/>
                </a:solidFill>
              </a:rPr>
              <a:t> </a:t>
            </a:r>
            <a:r>
              <a:rPr lang="en-US" sz="2200" b="1" dirty="0" err="1">
                <a:solidFill>
                  <a:srgbClr val="0000FF"/>
                </a:solidFill>
              </a:rPr>
              <a:t>dụng</a:t>
            </a:r>
            <a:r>
              <a:rPr lang="en-US" sz="2200" b="1" dirty="0">
                <a:solidFill>
                  <a:srgbClr val="0000FF"/>
                </a:solidFill>
              </a:rPr>
              <a:t> </a:t>
            </a:r>
            <a:r>
              <a:rPr lang="en-US" sz="2200" b="1" dirty="0" err="1">
                <a:solidFill>
                  <a:srgbClr val="0000FF"/>
                </a:solidFill>
              </a:rPr>
              <a:t>máy</a:t>
            </a:r>
            <a:r>
              <a:rPr lang="en-US" sz="2200" b="1" dirty="0">
                <a:solidFill>
                  <a:srgbClr val="0000FF"/>
                </a:solidFill>
              </a:rPr>
              <a:t> </a:t>
            </a:r>
            <a:r>
              <a:rPr lang="en-US" sz="2200" b="1" dirty="0" err="1" smtClean="0">
                <a:solidFill>
                  <a:srgbClr val="0000FF"/>
                </a:solidFill>
              </a:rPr>
              <a:t>móc</a:t>
            </a:r>
            <a:endParaRPr lang="en-US" sz="2200" b="1" dirty="0">
              <a:solidFill>
                <a:srgbClr val="0000FF"/>
              </a:solidFill>
              <a:latin typeface="Times New Roman" pitchFamily="18" charset="0"/>
              <a:cs typeface="Times New Roman" pitchFamily="18" charset="0"/>
            </a:endParaRPr>
          </a:p>
        </p:txBody>
      </p:sp>
      <p:sp>
        <p:nvSpPr>
          <p:cNvPr id="7180" name="AutoShape 19"/>
          <p:cNvSpPr>
            <a:spLocks noChangeArrowheads="1"/>
          </p:cNvSpPr>
          <p:nvPr/>
        </p:nvSpPr>
        <p:spPr bwMode="gray">
          <a:xfrm>
            <a:off x="3351213" y="4725144"/>
            <a:ext cx="4649787" cy="1198563"/>
          </a:xfrm>
          <a:prstGeom prst="roundRect">
            <a:avLst>
              <a:gd name="adj" fmla="val 11505"/>
            </a:avLst>
          </a:prstGeom>
          <a:gradFill rotWithShape="1">
            <a:gsLst>
              <a:gs pos="0">
                <a:schemeClr val="accent1"/>
              </a:gs>
              <a:gs pos="100000">
                <a:schemeClr val="bg1"/>
              </a:gs>
            </a:gsLst>
            <a:lin ang="0" scaled="1"/>
          </a:gradFill>
          <a:ln w="6350" algn="ctr">
            <a:noFill/>
            <a:prstDash val="sysDot"/>
            <a:round/>
            <a:headEnd/>
            <a:tailEnd/>
          </a:ln>
        </p:spPr>
        <p:txBody>
          <a:bodyPr wrap="none" anchor="ctr"/>
          <a:lstStyle/>
          <a:p>
            <a:endParaRPr lang="en-US"/>
          </a:p>
        </p:txBody>
      </p:sp>
      <p:sp>
        <p:nvSpPr>
          <p:cNvPr id="21524" name="Text Box 20"/>
          <p:cNvSpPr txBox="1">
            <a:spLocks noChangeArrowheads="1"/>
          </p:cNvSpPr>
          <p:nvPr/>
        </p:nvSpPr>
        <p:spPr bwMode="gray">
          <a:xfrm>
            <a:off x="3995738" y="5013176"/>
            <a:ext cx="4095750" cy="769938"/>
          </a:xfrm>
          <a:prstGeom prst="rect">
            <a:avLst/>
          </a:prstGeom>
          <a:noFill/>
          <a:ln w="9525" algn="ctr">
            <a:noFill/>
            <a:miter lim="800000"/>
            <a:headEnd/>
            <a:tailEnd/>
          </a:ln>
          <a:effectLst/>
        </p:spPr>
        <p:txBody>
          <a:bodyPr>
            <a:spAutoFit/>
          </a:bodyPr>
          <a:lstStyle/>
          <a:p>
            <a:pPr>
              <a:defRPr/>
            </a:pPr>
            <a:r>
              <a:rPr lang="en-US" sz="2200" b="1" dirty="0" smtClean="0">
                <a:solidFill>
                  <a:srgbClr val="0000FF"/>
                </a:solidFill>
                <a:cs typeface="+mn-cs"/>
              </a:rPr>
              <a:t>- </a:t>
            </a:r>
            <a:r>
              <a:rPr lang="en-US" sz="2200" b="1" dirty="0" err="1" smtClean="0">
                <a:solidFill>
                  <a:srgbClr val="0000FF"/>
                </a:solidFill>
              </a:rPr>
              <a:t>Trình</a:t>
            </a:r>
            <a:r>
              <a:rPr lang="en-US" sz="2200" b="1" dirty="0" smtClean="0">
                <a:solidFill>
                  <a:srgbClr val="0000FF"/>
                </a:solidFill>
              </a:rPr>
              <a:t> </a:t>
            </a:r>
            <a:r>
              <a:rPr lang="en-US" sz="2200" b="1" dirty="0" err="1">
                <a:solidFill>
                  <a:srgbClr val="0000FF"/>
                </a:solidFill>
              </a:rPr>
              <a:t>độ</a:t>
            </a:r>
            <a:r>
              <a:rPr lang="en-US" sz="2200" b="1" dirty="0">
                <a:solidFill>
                  <a:srgbClr val="0000FF"/>
                </a:solidFill>
              </a:rPr>
              <a:t> </a:t>
            </a:r>
            <a:r>
              <a:rPr lang="en-US" sz="2200" b="1" dirty="0" err="1">
                <a:solidFill>
                  <a:srgbClr val="0000FF"/>
                </a:solidFill>
              </a:rPr>
              <a:t>quản</a:t>
            </a:r>
            <a:r>
              <a:rPr lang="en-US" sz="2200" b="1" dirty="0">
                <a:solidFill>
                  <a:srgbClr val="0000FF"/>
                </a:solidFill>
              </a:rPr>
              <a:t> </a:t>
            </a:r>
            <a:r>
              <a:rPr lang="en-US" sz="2200" b="1" dirty="0" err="1">
                <a:solidFill>
                  <a:srgbClr val="0000FF"/>
                </a:solidFill>
              </a:rPr>
              <a:t>lý</a:t>
            </a:r>
            <a:r>
              <a:rPr lang="en-US" sz="2200" b="1" dirty="0">
                <a:solidFill>
                  <a:srgbClr val="0000FF"/>
                </a:solidFill>
              </a:rPr>
              <a:t>, </a:t>
            </a:r>
            <a:r>
              <a:rPr lang="en-US" sz="2200" b="1" dirty="0" err="1" smtClean="0">
                <a:solidFill>
                  <a:srgbClr val="0000FF"/>
                </a:solidFill>
              </a:rPr>
              <a:t>giảng</a:t>
            </a:r>
            <a:r>
              <a:rPr lang="en-US" sz="2200" b="1" dirty="0" smtClean="0">
                <a:solidFill>
                  <a:srgbClr val="0000FF"/>
                </a:solidFill>
              </a:rPr>
              <a:t> </a:t>
            </a:r>
            <a:r>
              <a:rPr lang="en-US" sz="2200" b="1" dirty="0" err="1" smtClean="0">
                <a:solidFill>
                  <a:srgbClr val="0000FF"/>
                </a:solidFill>
              </a:rPr>
              <a:t>dạy</a:t>
            </a:r>
            <a:endParaRPr lang="en-US" sz="2200" b="1" dirty="0">
              <a:solidFill>
                <a:srgbClr val="0000FF"/>
              </a:solidFill>
            </a:endParaRPr>
          </a:p>
          <a:p>
            <a:pPr>
              <a:defRPr/>
            </a:pPr>
            <a:r>
              <a:rPr lang="en-US" sz="2200" b="1" dirty="0" smtClean="0">
                <a:solidFill>
                  <a:srgbClr val="0000FF"/>
                </a:solidFill>
              </a:rPr>
              <a:t>- </a:t>
            </a:r>
            <a:r>
              <a:rPr lang="en-US" sz="2200" b="1" dirty="0" err="1" smtClean="0">
                <a:solidFill>
                  <a:srgbClr val="0000FF"/>
                </a:solidFill>
              </a:rPr>
              <a:t>Cơ</a:t>
            </a:r>
            <a:r>
              <a:rPr lang="en-US" sz="2200" b="1" dirty="0" smtClean="0">
                <a:solidFill>
                  <a:srgbClr val="0000FF"/>
                </a:solidFill>
              </a:rPr>
              <a:t> </a:t>
            </a:r>
            <a:r>
              <a:rPr lang="en-US" sz="2200" b="1" dirty="0" err="1">
                <a:solidFill>
                  <a:srgbClr val="0000FF"/>
                </a:solidFill>
              </a:rPr>
              <a:t>sở</a:t>
            </a:r>
            <a:r>
              <a:rPr lang="en-US" sz="2200" b="1" dirty="0">
                <a:solidFill>
                  <a:srgbClr val="0000FF"/>
                </a:solidFill>
              </a:rPr>
              <a:t> </a:t>
            </a:r>
            <a:r>
              <a:rPr lang="en-US" sz="2200" b="1" dirty="0" err="1">
                <a:solidFill>
                  <a:srgbClr val="0000FF"/>
                </a:solidFill>
              </a:rPr>
              <a:t>vật</a:t>
            </a:r>
            <a:r>
              <a:rPr lang="en-US" sz="2200" b="1" dirty="0">
                <a:solidFill>
                  <a:srgbClr val="0000FF"/>
                </a:solidFill>
              </a:rPr>
              <a:t> </a:t>
            </a:r>
            <a:r>
              <a:rPr lang="en-US" sz="2200" b="1" dirty="0" err="1">
                <a:solidFill>
                  <a:srgbClr val="0000FF"/>
                </a:solidFill>
              </a:rPr>
              <a:t>chất</a:t>
            </a:r>
            <a:r>
              <a:rPr lang="en-US" sz="2200" b="1">
                <a:solidFill>
                  <a:srgbClr val="0000FF"/>
                </a:solidFill>
              </a:rPr>
              <a:t>, </a:t>
            </a:r>
            <a:r>
              <a:rPr lang="en-US" sz="2200" b="1" smtClean="0">
                <a:solidFill>
                  <a:srgbClr val="0000FF"/>
                </a:solidFill>
              </a:rPr>
              <a:t>sĩ </a:t>
            </a:r>
            <a:r>
              <a:rPr lang="en-US" sz="2200" b="1" dirty="0" err="1">
                <a:solidFill>
                  <a:srgbClr val="0000FF"/>
                </a:solidFill>
              </a:rPr>
              <a:t>số</a:t>
            </a:r>
            <a:r>
              <a:rPr lang="en-US" sz="2200" b="1" dirty="0">
                <a:solidFill>
                  <a:srgbClr val="0000FF"/>
                </a:solidFill>
              </a:rPr>
              <a:t> </a:t>
            </a:r>
            <a:r>
              <a:rPr lang="en-US" sz="2200" b="1" dirty="0" err="1" smtClean="0">
                <a:solidFill>
                  <a:srgbClr val="0000FF"/>
                </a:solidFill>
              </a:rPr>
              <a:t>lớp</a:t>
            </a:r>
            <a:endParaRPr lang="en-US" sz="2200" b="1" dirty="0">
              <a:solidFill>
                <a:srgbClr val="0000FF"/>
              </a:solidFill>
            </a:endParaRPr>
          </a:p>
        </p:txBody>
      </p:sp>
      <p:sp>
        <p:nvSpPr>
          <p:cNvPr id="7182" name="AutoShape 21"/>
          <p:cNvSpPr>
            <a:spLocks noChangeArrowheads="1"/>
          </p:cNvSpPr>
          <p:nvPr/>
        </p:nvSpPr>
        <p:spPr bwMode="gray">
          <a:xfrm>
            <a:off x="3348038" y="1916832"/>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en-US"/>
          </a:p>
        </p:txBody>
      </p:sp>
      <p:sp>
        <p:nvSpPr>
          <p:cNvPr id="7183" name="AutoShape 22"/>
          <p:cNvSpPr>
            <a:spLocks noChangeArrowheads="1"/>
          </p:cNvSpPr>
          <p:nvPr/>
        </p:nvSpPr>
        <p:spPr bwMode="gray">
          <a:xfrm>
            <a:off x="3347864" y="3573016"/>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en-US"/>
          </a:p>
        </p:txBody>
      </p:sp>
      <p:sp>
        <p:nvSpPr>
          <p:cNvPr id="7184" name="AutoShape 23"/>
          <p:cNvSpPr>
            <a:spLocks noChangeArrowheads="1"/>
          </p:cNvSpPr>
          <p:nvPr/>
        </p:nvSpPr>
        <p:spPr bwMode="gray">
          <a:xfrm>
            <a:off x="3352800" y="5229200"/>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en-US"/>
          </a:p>
        </p:txBody>
      </p:sp>
      <p:sp>
        <p:nvSpPr>
          <p:cNvPr id="7185" name="Rectangle 2"/>
          <p:cNvSpPr>
            <a:spLocks noGrp="1" noChangeArrowheads="1"/>
          </p:cNvSpPr>
          <p:nvPr>
            <p:ph type="title"/>
          </p:nvPr>
        </p:nvSpPr>
        <p:spPr>
          <a:xfrm>
            <a:off x="518864" y="228600"/>
            <a:ext cx="8229600" cy="868363"/>
          </a:xfrm>
        </p:spPr>
        <p:txBody>
          <a:bodyPr/>
          <a:lstStyle/>
          <a:p>
            <a:pPr eaLnBrk="1" hangingPunct="1"/>
            <a:r>
              <a:rPr lang="en-US" sz="2800" i="0" dirty="0" err="1" smtClean="0">
                <a:solidFill>
                  <a:srgbClr val="0000FF"/>
                </a:solidFill>
                <a:latin typeface="Times New Roman" pitchFamily="18" charset="0"/>
                <a:cs typeface="Times New Roman" pitchFamily="18" charset="0"/>
              </a:rPr>
              <a:t>Bất</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cập</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mâu</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thuẫn</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của</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các</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phương</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pháp</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dạy</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học</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tích</a:t>
            </a:r>
            <a:r>
              <a:rPr lang="en-US" sz="2800" i="0" dirty="0" smtClean="0">
                <a:solidFill>
                  <a:srgbClr val="0000FF"/>
                </a:solidFill>
                <a:latin typeface="Times New Roman" pitchFamily="18" charset="0"/>
                <a:cs typeface="Times New Roman" pitchFamily="18" charset="0"/>
              </a:rPr>
              <a:t> </a:t>
            </a:r>
            <a:r>
              <a:rPr lang="en-US" sz="2800" i="0" dirty="0" err="1" smtClean="0">
                <a:solidFill>
                  <a:srgbClr val="0000FF"/>
                </a:solidFill>
                <a:latin typeface="Times New Roman" pitchFamily="18" charset="0"/>
                <a:cs typeface="Times New Roman" pitchFamily="18" charset="0"/>
              </a:rPr>
              <a:t>cực</a:t>
            </a:r>
            <a:endParaRPr lang="en-US" sz="2800" i="0" dirty="0" smtClean="0">
              <a:solidFill>
                <a:srgbClr val="0000FF"/>
              </a:solidFill>
              <a:latin typeface="Times New Roman" pitchFamily="18" charset="0"/>
              <a:cs typeface="Times New Roman" pitchFamily="18" charset="0"/>
            </a:endParaRPr>
          </a:p>
        </p:txBody>
      </p:sp>
      <p:sp>
        <p:nvSpPr>
          <p:cNvPr id="24" name="Rectangle 23"/>
          <p:cNvSpPr/>
          <p:nvPr/>
        </p:nvSpPr>
        <p:spPr>
          <a:xfrm>
            <a:off x="467544" y="6093296"/>
            <a:ext cx="8640960" cy="461665"/>
          </a:xfrm>
          <a:prstGeom prst="rect">
            <a:avLst/>
          </a:prstGeom>
        </p:spPr>
        <p:txBody>
          <a:bodyPr wrap="square">
            <a:spAutoFit/>
          </a:bodyPr>
          <a:lstStyle/>
          <a:p>
            <a:r>
              <a:rPr lang="en-US" sz="2400" b="1" dirty="0" err="1">
                <a:solidFill>
                  <a:srgbClr val="FF0000"/>
                </a:solidFill>
              </a:rPr>
              <a:t>Những</a:t>
            </a:r>
            <a:r>
              <a:rPr lang="en-US" sz="2400" b="1" dirty="0">
                <a:solidFill>
                  <a:srgbClr val="FF0000"/>
                </a:solidFill>
              </a:rPr>
              <a:t> </a:t>
            </a:r>
            <a:r>
              <a:rPr lang="en-US" sz="2400" b="1" dirty="0" err="1">
                <a:solidFill>
                  <a:srgbClr val="FF0000"/>
                </a:solidFill>
              </a:rPr>
              <a:t>bước</a:t>
            </a:r>
            <a:r>
              <a:rPr lang="en-US" sz="2400" b="1" dirty="0">
                <a:solidFill>
                  <a:srgbClr val="FF0000"/>
                </a:solidFill>
              </a:rPr>
              <a:t> </a:t>
            </a:r>
            <a:r>
              <a:rPr lang="en-US" sz="2400" b="1" dirty="0" err="1">
                <a:solidFill>
                  <a:srgbClr val="FF0000"/>
                </a:solidFill>
              </a:rPr>
              <a:t>chạy</a:t>
            </a:r>
            <a:r>
              <a:rPr lang="en-US" sz="2400" b="1" dirty="0">
                <a:solidFill>
                  <a:srgbClr val="FF0000"/>
                </a:solidFill>
              </a:rPr>
              <a:t> </a:t>
            </a:r>
            <a:r>
              <a:rPr lang="en-US" sz="2400" b="1" dirty="0" err="1">
                <a:solidFill>
                  <a:srgbClr val="FF0000"/>
                </a:solidFill>
              </a:rPr>
              <a:t>đà</a:t>
            </a:r>
            <a:r>
              <a:rPr lang="en-US" sz="2400" b="1" dirty="0">
                <a:solidFill>
                  <a:srgbClr val="FF0000"/>
                </a:solidFill>
              </a:rPr>
              <a:t> </a:t>
            </a:r>
            <a:r>
              <a:rPr lang="en-US" sz="2400" b="1" dirty="0" err="1">
                <a:solidFill>
                  <a:srgbClr val="FF0000"/>
                </a:solidFill>
              </a:rPr>
              <a:t>chủ</a:t>
            </a:r>
            <a:r>
              <a:rPr lang="en-US" sz="2400" b="1" dirty="0">
                <a:solidFill>
                  <a:srgbClr val="FF0000"/>
                </a:solidFill>
              </a:rPr>
              <a:t> </a:t>
            </a:r>
            <a:r>
              <a:rPr lang="en-US" sz="2400" b="1" dirty="0" err="1">
                <a:solidFill>
                  <a:srgbClr val="FF0000"/>
                </a:solidFill>
              </a:rPr>
              <a:t>động</a:t>
            </a:r>
            <a:r>
              <a:rPr lang="en-US" sz="2400" b="1" dirty="0">
                <a:solidFill>
                  <a:srgbClr val="FF0000"/>
                </a:solidFill>
              </a:rPr>
              <a:t>, </a:t>
            </a:r>
            <a:r>
              <a:rPr lang="en-US" sz="2400" b="1" dirty="0" err="1">
                <a:solidFill>
                  <a:srgbClr val="FF0000"/>
                </a:solidFill>
              </a:rPr>
              <a:t>tích</a:t>
            </a:r>
            <a:r>
              <a:rPr lang="en-US" sz="2400" b="1" dirty="0">
                <a:solidFill>
                  <a:srgbClr val="FF0000"/>
                </a:solidFill>
              </a:rPr>
              <a:t> </a:t>
            </a:r>
            <a:r>
              <a:rPr lang="en-US" sz="2400" b="1" dirty="0" err="1">
                <a:solidFill>
                  <a:srgbClr val="FF0000"/>
                </a:solidFill>
              </a:rPr>
              <a:t>cực</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đổi</a:t>
            </a:r>
            <a:r>
              <a:rPr lang="en-US" sz="2400" b="1" dirty="0">
                <a:solidFill>
                  <a:srgbClr val="FF0000"/>
                </a:solidFill>
              </a:rPr>
              <a:t> </a:t>
            </a:r>
            <a:r>
              <a:rPr lang="en-US" sz="2400" b="1" dirty="0" err="1">
                <a:solidFill>
                  <a:srgbClr val="FF0000"/>
                </a:solidFill>
              </a:rPr>
              <a:t>mới</a:t>
            </a:r>
            <a:r>
              <a:rPr lang="en-US" sz="2400" b="1" dirty="0">
                <a:solidFill>
                  <a:srgbClr val="FF0000"/>
                </a:solidFill>
              </a:rPr>
              <a:t> </a:t>
            </a:r>
            <a:r>
              <a:rPr lang="en-US" sz="2400" b="1" dirty="0" smtClean="0">
                <a:solidFill>
                  <a:srgbClr val="FF0000"/>
                </a:solidFill>
              </a:rPr>
              <a:t>GD.</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 calcmode="lin" valueType="num">
                                      <p:cBhvr>
                                        <p:cTn id="7" dur="500" fill="hold"/>
                                        <p:tgtEl>
                                          <p:spTgt spid="21517"/>
                                        </p:tgtEl>
                                        <p:attrNameLst>
                                          <p:attrName>ppt_w</p:attrName>
                                        </p:attrNameLst>
                                      </p:cBhvr>
                                      <p:tavLst>
                                        <p:tav tm="0">
                                          <p:val>
                                            <p:fltVal val="0"/>
                                          </p:val>
                                        </p:tav>
                                        <p:tav tm="100000">
                                          <p:val>
                                            <p:strVal val="#ppt_w"/>
                                          </p:val>
                                        </p:tav>
                                      </p:tavLst>
                                    </p:anim>
                                    <p:anim calcmode="lin" valueType="num">
                                      <p:cBhvr>
                                        <p:cTn id="8" dur="500" fill="hold"/>
                                        <p:tgtEl>
                                          <p:spTgt spid="21517"/>
                                        </p:tgtEl>
                                        <p:attrNameLst>
                                          <p:attrName>ppt_h</p:attrName>
                                        </p:attrNameLst>
                                      </p:cBhvr>
                                      <p:tavLst>
                                        <p:tav tm="0">
                                          <p:val>
                                            <p:fltVal val="0"/>
                                          </p:val>
                                        </p:tav>
                                        <p:tav tm="100000">
                                          <p:val>
                                            <p:strVal val="#ppt_h"/>
                                          </p:val>
                                        </p:tav>
                                      </p:tavLst>
                                    </p:anim>
                                    <p:animEffect transition="in" filter="fade">
                                      <p:cBhvr>
                                        <p:cTn id="9" dur="500"/>
                                        <p:tgtEl>
                                          <p:spTgt spid="215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18"/>
                                        </p:tgtEl>
                                        <p:attrNameLst>
                                          <p:attrName>style.visibility</p:attrName>
                                        </p:attrNameLst>
                                      </p:cBhvr>
                                      <p:to>
                                        <p:strVal val="visible"/>
                                      </p:to>
                                    </p:set>
                                    <p:animEffect transition="in" filter="fade">
                                      <p:cBhvr>
                                        <p:cTn id="14" dur="500"/>
                                        <p:tgtEl>
                                          <p:spTgt spid="215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519"/>
                                        </p:tgtEl>
                                        <p:attrNameLst>
                                          <p:attrName>style.visibility</p:attrName>
                                        </p:attrNameLst>
                                      </p:cBhvr>
                                      <p:to>
                                        <p:strVal val="visible"/>
                                      </p:to>
                                    </p:set>
                                    <p:anim calcmode="lin" valueType="num">
                                      <p:cBhvr>
                                        <p:cTn id="19" dur="500" fill="hold"/>
                                        <p:tgtEl>
                                          <p:spTgt spid="21519"/>
                                        </p:tgtEl>
                                        <p:attrNameLst>
                                          <p:attrName>ppt_w</p:attrName>
                                        </p:attrNameLst>
                                      </p:cBhvr>
                                      <p:tavLst>
                                        <p:tav tm="0">
                                          <p:val>
                                            <p:fltVal val="0"/>
                                          </p:val>
                                        </p:tav>
                                        <p:tav tm="100000">
                                          <p:val>
                                            <p:strVal val="#ppt_w"/>
                                          </p:val>
                                        </p:tav>
                                      </p:tavLst>
                                    </p:anim>
                                    <p:anim calcmode="lin" valueType="num">
                                      <p:cBhvr>
                                        <p:cTn id="20" dur="500" fill="hold"/>
                                        <p:tgtEl>
                                          <p:spTgt spid="21519"/>
                                        </p:tgtEl>
                                        <p:attrNameLst>
                                          <p:attrName>ppt_h</p:attrName>
                                        </p:attrNameLst>
                                      </p:cBhvr>
                                      <p:tavLst>
                                        <p:tav tm="0">
                                          <p:val>
                                            <p:fltVal val="0"/>
                                          </p:val>
                                        </p:tav>
                                        <p:tav tm="100000">
                                          <p:val>
                                            <p:strVal val="#ppt_h"/>
                                          </p:val>
                                        </p:tav>
                                      </p:tavLst>
                                    </p:anim>
                                    <p:animEffect transition="in" filter="fade">
                                      <p:cBhvr>
                                        <p:cTn id="21" dur="500"/>
                                        <p:tgtEl>
                                          <p:spTgt spid="215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522"/>
                                        </p:tgtEl>
                                        <p:attrNameLst>
                                          <p:attrName>style.visibility</p:attrName>
                                        </p:attrNameLst>
                                      </p:cBhvr>
                                      <p:to>
                                        <p:strVal val="visible"/>
                                      </p:to>
                                    </p:set>
                                    <p:animEffect transition="in" filter="fade">
                                      <p:cBhvr>
                                        <p:cTn id="26" dur="500"/>
                                        <p:tgtEl>
                                          <p:spTgt spid="215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520"/>
                                        </p:tgtEl>
                                        <p:attrNameLst>
                                          <p:attrName>style.visibility</p:attrName>
                                        </p:attrNameLst>
                                      </p:cBhvr>
                                      <p:to>
                                        <p:strVal val="visible"/>
                                      </p:to>
                                    </p:set>
                                    <p:anim calcmode="lin" valueType="num">
                                      <p:cBhvr>
                                        <p:cTn id="31" dur="500" fill="hold"/>
                                        <p:tgtEl>
                                          <p:spTgt spid="21520"/>
                                        </p:tgtEl>
                                        <p:attrNameLst>
                                          <p:attrName>ppt_w</p:attrName>
                                        </p:attrNameLst>
                                      </p:cBhvr>
                                      <p:tavLst>
                                        <p:tav tm="0">
                                          <p:val>
                                            <p:fltVal val="0"/>
                                          </p:val>
                                        </p:tav>
                                        <p:tav tm="100000">
                                          <p:val>
                                            <p:strVal val="#ppt_w"/>
                                          </p:val>
                                        </p:tav>
                                      </p:tavLst>
                                    </p:anim>
                                    <p:anim calcmode="lin" valueType="num">
                                      <p:cBhvr>
                                        <p:cTn id="32" dur="500" fill="hold"/>
                                        <p:tgtEl>
                                          <p:spTgt spid="21520"/>
                                        </p:tgtEl>
                                        <p:attrNameLst>
                                          <p:attrName>ppt_h</p:attrName>
                                        </p:attrNameLst>
                                      </p:cBhvr>
                                      <p:tavLst>
                                        <p:tav tm="0">
                                          <p:val>
                                            <p:fltVal val="0"/>
                                          </p:val>
                                        </p:tav>
                                        <p:tav tm="100000">
                                          <p:val>
                                            <p:strVal val="#ppt_h"/>
                                          </p:val>
                                        </p:tav>
                                      </p:tavLst>
                                    </p:anim>
                                    <p:animEffect transition="in" filter="fade">
                                      <p:cBhvr>
                                        <p:cTn id="33" dur="500"/>
                                        <p:tgtEl>
                                          <p:spTgt spid="215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524"/>
                                        </p:tgtEl>
                                        <p:attrNameLst>
                                          <p:attrName>style.visibility</p:attrName>
                                        </p:attrNameLst>
                                      </p:cBhvr>
                                      <p:to>
                                        <p:strVal val="visible"/>
                                      </p:to>
                                    </p:set>
                                    <p:animEffect transition="in" filter="fade">
                                      <p:cBhvr>
                                        <p:cTn id="38" dur="500"/>
                                        <p:tgtEl>
                                          <p:spTgt spid="215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9" grpId="0"/>
      <p:bldP spid="21520" grpId="0"/>
      <p:bldP spid="215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8" name="Group 28"/>
          <p:cNvGrpSpPr>
            <a:grpSpLocks/>
          </p:cNvGrpSpPr>
          <p:nvPr/>
        </p:nvGrpSpPr>
        <p:grpSpPr bwMode="auto">
          <a:xfrm>
            <a:off x="1549252" y="4886548"/>
            <a:ext cx="5832648" cy="1285652"/>
            <a:chOff x="2728" y="1008"/>
            <a:chExt cx="2552" cy="576"/>
          </a:xfrm>
        </p:grpSpPr>
        <p:sp>
          <p:nvSpPr>
            <p:cNvPr id="441373" name="Rectangle 29"/>
            <p:cNvSpPr>
              <a:spLocks noChangeArrowheads="1"/>
            </p:cNvSpPr>
            <p:nvPr/>
          </p:nvSpPr>
          <p:spPr bwMode="ltGray">
            <a:xfrm>
              <a:off x="2728" y="1008"/>
              <a:ext cx="2552" cy="576"/>
            </a:xfrm>
            <a:prstGeom prst="rect">
              <a:avLst/>
            </a:prstGeom>
            <a:solidFill>
              <a:srgbClr val="FFFFFF"/>
            </a:solidFill>
            <a:ln w="9525">
              <a:solidFill>
                <a:srgbClr val="FFFFFF"/>
              </a:solidFill>
              <a:miter lim="800000"/>
              <a:headEnd/>
              <a:tailEnd/>
            </a:ln>
            <a:effectLst>
              <a:outerShdw dist="35921" dir="2700000" algn="ctr" rotWithShape="0">
                <a:schemeClr val="bg2"/>
              </a:outerShdw>
            </a:effectLst>
          </p:spPr>
          <p:txBody>
            <a:bodyPr wrap="none" anchor="ctr"/>
            <a:lstStyle/>
            <a:p>
              <a:pPr algn="ctr">
                <a:defRPr/>
              </a:pPr>
              <a:endParaRPr lang="en-US" b="1">
                <a:cs typeface="+mn-cs"/>
              </a:endParaRPr>
            </a:p>
          </p:txBody>
        </p:sp>
        <p:sp>
          <p:nvSpPr>
            <p:cNvPr id="8229" name="Rectangle 30"/>
            <p:cNvSpPr>
              <a:spLocks noChangeArrowheads="1"/>
            </p:cNvSpPr>
            <p:nvPr/>
          </p:nvSpPr>
          <p:spPr bwMode="ltGray">
            <a:xfrm>
              <a:off x="2735" y="1014"/>
              <a:ext cx="2536" cy="262"/>
            </a:xfrm>
            <a:prstGeom prst="rect">
              <a:avLst/>
            </a:prstGeom>
            <a:solidFill>
              <a:schemeClr val="accent1"/>
            </a:solidFill>
            <a:ln w="9525">
              <a:noFill/>
              <a:miter lim="800000"/>
              <a:headEnd/>
              <a:tailEnd/>
            </a:ln>
          </p:spPr>
          <p:txBody>
            <a:bodyPr wrap="none" anchor="ctr"/>
            <a:lstStyle/>
            <a:p>
              <a:pPr algn="ctr"/>
              <a:endParaRPr lang="en-US" b="1"/>
            </a:p>
          </p:txBody>
        </p:sp>
        <p:sp>
          <p:nvSpPr>
            <p:cNvPr id="441375" name="Rectangle 31"/>
            <p:cNvSpPr>
              <a:spLocks noChangeArrowheads="1"/>
            </p:cNvSpPr>
            <p:nvPr/>
          </p:nvSpPr>
          <p:spPr bwMode="ltGray">
            <a:xfrm>
              <a:off x="2736" y="1264"/>
              <a:ext cx="2535" cy="314"/>
            </a:xfrm>
            <a:prstGeom prst="rect">
              <a:avLst/>
            </a:prstGeom>
            <a:gradFill rotWithShape="1">
              <a:gsLst>
                <a:gs pos="0">
                  <a:schemeClr val="accent1">
                    <a:gamma/>
                    <a:tint val="61176"/>
                    <a:invGamma/>
                  </a:schemeClr>
                </a:gs>
                <a:gs pos="100000">
                  <a:schemeClr val="accent1"/>
                </a:gs>
              </a:gsLst>
              <a:lin ang="2700000" scaled="1"/>
            </a:gradFill>
            <a:ln w="9525">
              <a:noFill/>
              <a:miter lim="800000"/>
              <a:headEnd/>
              <a:tailEnd/>
            </a:ln>
            <a:effectLst/>
          </p:spPr>
          <p:txBody>
            <a:bodyPr wrap="none" anchor="ctr"/>
            <a:lstStyle/>
            <a:p>
              <a:pPr algn="ctr">
                <a:defRPr/>
              </a:pPr>
              <a:endParaRPr lang="en-US" b="1">
                <a:cs typeface="+mn-cs"/>
              </a:endParaRPr>
            </a:p>
          </p:txBody>
        </p:sp>
      </p:grpSp>
      <p:grpSp>
        <p:nvGrpSpPr>
          <p:cNvPr id="8199" name="Group 33"/>
          <p:cNvGrpSpPr>
            <a:grpSpLocks/>
          </p:cNvGrpSpPr>
          <p:nvPr/>
        </p:nvGrpSpPr>
        <p:grpSpPr bwMode="auto">
          <a:xfrm>
            <a:off x="1560364" y="2327498"/>
            <a:ext cx="5832648" cy="1285652"/>
            <a:chOff x="2736" y="1803"/>
            <a:chExt cx="2552" cy="576"/>
          </a:xfrm>
        </p:grpSpPr>
        <p:sp>
          <p:nvSpPr>
            <p:cNvPr id="441378" name="Rectangle 34"/>
            <p:cNvSpPr>
              <a:spLocks noChangeArrowheads="1"/>
            </p:cNvSpPr>
            <p:nvPr/>
          </p:nvSpPr>
          <p:spPr bwMode="gray">
            <a:xfrm>
              <a:off x="2736" y="1803"/>
              <a:ext cx="2552" cy="576"/>
            </a:xfrm>
            <a:prstGeom prst="rect">
              <a:avLst/>
            </a:prstGeom>
            <a:solidFill>
              <a:srgbClr val="FFFFFF"/>
            </a:solidFill>
            <a:ln w="9525">
              <a:solidFill>
                <a:srgbClr val="FFFFFF"/>
              </a:solidFill>
              <a:miter lim="800000"/>
              <a:headEnd/>
              <a:tailEnd/>
            </a:ln>
            <a:effectLst>
              <a:outerShdw dist="35921" dir="2700000" algn="ctr" rotWithShape="0">
                <a:schemeClr val="bg2"/>
              </a:outerShdw>
            </a:effectLst>
          </p:spPr>
          <p:txBody>
            <a:bodyPr wrap="none" anchor="ctr"/>
            <a:lstStyle/>
            <a:p>
              <a:pPr algn="ctr">
                <a:defRPr/>
              </a:pPr>
              <a:endParaRPr lang="en-US" b="1">
                <a:cs typeface="+mn-cs"/>
              </a:endParaRPr>
            </a:p>
          </p:txBody>
        </p:sp>
        <p:sp>
          <p:nvSpPr>
            <p:cNvPr id="8226" name="Rectangle 35"/>
            <p:cNvSpPr>
              <a:spLocks noChangeArrowheads="1"/>
            </p:cNvSpPr>
            <p:nvPr/>
          </p:nvSpPr>
          <p:spPr bwMode="gray">
            <a:xfrm>
              <a:off x="2743" y="1809"/>
              <a:ext cx="2536" cy="268"/>
            </a:xfrm>
            <a:prstGeom prst="rect">
              <a:avLst/>
            </a:prstGeom>
            <a:solidFill>
              <a:schemeClr val="accent2"/>
            </a:solidFill>
            <a:ln w="9525">
              <a:noFill/>
              <a:miter lim="800000"/>
              <a:headEnd/>
              <a:tailEnd/>
            </a:ln>
          </p:spPr>
          <p:txBody>
            <a:bodyPr wrap="none" anchor="ctr"/>
            <a:lstStyle/>
            <a:p>
              <a:pPr algn="ctr"/>
              <a:endParaRPr lang="en-US" b="1"/>
            </a:p>
          </p:txBody>
        </p:sp>
        <p:sp>
          <p:nvSpPr>
            <p:cNvPr id="441380" name="Rectangle 36"/>
            <p:cNvSpPr>
              <a:spLocks noChangeArrowheads="1"/>
            </p:cNvSpPr>
            <p:nvPr/>
          </p:nvSpPr>
          <p:spPr bwMode="gray">
            <a:xfrm>
              <a:off x="2744" y="2059"/>
              <a:ext cx="2535" cy="314"/>
            </a:xfrm>
            <a:prstGeom prst="rect">
              <a:avLst/>
            </a:prstGeom>
            <a:gradFill rotWithShape="1">
              <a:gsLst>
                <a:gs pos="0">
                  <a:schemeClr val="accent2">
                    <a:gamma/>
                    <a:tint val="61176"/>
                    <a:invGamma/>
                  </a:schemeClr>
                </a:gs>
                <a:gs pos="100000">
                  <a:schemeClr val="accent2"/>
                </a:gs>
              </a:gsLst>
              <a:lin ang="2700000" scaled="1"/>
            </a:gradFill>
            <a:ln w="9525">
              <a:noFill/>
              <a:miter lim="800000"/>
              <a:headEnd/>
              <a:tailEnd/>
            </a:ln>
            <a:effectLst/>
          </p:spPr>
          <p:txBody>
            <a:bodyPr wrap="none" anchor="ctr"/>
            <a:lstStyle/>
            <a:p>
              <a:pPr algn="ctr">
                <a:defRPr/>
              </a:pPr>
              <a:endParaRPr lang="en-US" b="1">
                <a:cs typeface="+mn-cs"/>
              </a:endParaRPr>
            </a:p>
          </p:txBody>
        </p:sp>
      </p:grpSp>
      <p:grpSp>
        <p:nvGrpSpPr>
          <p:cNvPr id="8200" name="Group 38"/>
          <p:cNvGrpSpPr>
            <a:grpSpLocks/>
          </p:cNvGrpSpPr>
          <p:nvPr/>
        </p:nvGrpSpPr>
        <p:grpSpPr bwMode="auto">
          <a:xfrm>
            <a:off x="1547664" y="3591148"/>
            <a:ext cx="5832648" cy="1285652"/>
            <a:chOff x="2728" y="2640"/>
            <a:chExt cx="2552" cy="576"/>
          </a:xfrm>
        </p:grpSpPr>
        <p:sp>
          <p:nvSpPr>
            <p:cNvPr id="441383" name="Rectangle 39"/>
            <p:cNvSpPr>
              <a:spLocks noChangeArrowheads="1"/>
            </p:cNvSpPr>
            <p:nvPr/>
          </p:nvSpPr>
          <p:spPr bwMode="gray">
            <a:xfrm>
              <a:off x="2728" y="2640"/>
              <a:ext cx="2552" cy="576"/>
            </a:xfrm>
            <a:prstGeom prst="rect">
              <a:avLst/>
            </a:prstGeom>
            <a:solidFill>
              <a:srgbClr val="FFFFFF"/>
            </a:solidFill>
            <a:ln w="9525">
              <a:solidFill>
                <a:srgbClr val="FFFFFF"/>
              </a:solidFill>
              <a:miter lim="800000"/>
              <a:headEnd/>
              <a:tailEnd/>
            </a:ln>
            <a:effectLst>
              <a:outerShdw dist="35921" dir="2700000" algn="ctr" rotWithShape="0">
                <a:schemeClr val="bg2"/>
              </a:outerShdw>
            </a:effectLst>
          </p:spPr>
          <p:txBody>
            <a:bodyPr wrap="none" anchor="ctr"/>
            <a:lstStyle/>
            <a:p>
              <a:pPr algn="ctr">
                <a:defRPr/>
              </a:pPr>
              <a:endParaRPr lang="en-US" b="1">
                <a:cs typeface="+mn-cs"/>
              </a:endParaRPr>
            </a:p>
          </p:txBody>
        </p:sp>
        <p:sp>
          <p:nvSpPr>
            <p:cNvPr id="8223" name="Rectangle 40"/>
            <p:cNvSpPr>
              <a:spLocks noChangeArrowheads="1"/>
            </p:cNvSpPr>
            <p:nvPr/>
          </p:nvSpPr>
          <p:spPr bwMode="gray">
            <a:xfrm>
              <a:off x="2742" y="2646"/>
              <a:ext cx="2529" cy="262"/>
            </a:xfrm>
            <a:prstGeom prst="rect">
              <a:avLst/>
            </a:prstGeom>
            <a:solidFill>
              <a:schemeClr val="hlink"/>
            </a:solidFill>
            <a:ln w="9525">
              <a:noFill/>
              <a:miter lim="800000"/>
              <a:headEnd/>
              <a:tailEnd/>
            </a:ln>
          </p:spPr>
          <p:txBody>
            <a:bodyPr wrap="none" anchor="ctr"/>
            <a:lstStyle/>
            <a:p>
              <a:pPr algn="ctr"/>
              <a:endParaRPr lang="en-US" b="1"/>
            </a:p>
          </p:txBody>
        </p:sp>
        <p:sp>
          <p:nvSpPr>
            <p:cNvPr id="441385" name="Rectangle 41"/>
            <p:cNvSpPr>
              <a:spLocks noChangeArrowheads="1"/>
            </p:cNvSpPr>
            <p:nvPr/>
          </p:nvSpPr>
          <p:spPr bwMode="gray">
            <a:xfrm>
              <a:off x="2736" y="2896"/>
              <a:ext cx="2535" cy="314"/>
            </a:xfrm>
            <a:prstGeom prst="rect">
              <a:avLst/>
            </a:prstGeom>
            <a:gradFill rotWithShape="1">
              <a:gsLst>
                <a:gs pos="0">
                  <a:schemeClr val="hlink">
                    <a:gamma/>
                    <a:tint val="61176"/>
                    <a:invGamma/>
                  </a:schemeClr>
                </a:gs>
                <a:gs pos="100000">
                  <a:schemeClr val="hlink"/>
                </a:gs>
              </a:gsLst>
              <a:lin ang="2700000" scaled="1"/>
            </a:gradFill>
            <a:ln w="9525">
              <a:noFill/>
              <a:miter lim="800000"/>
              <a:headEnd/>
              <a:tailEnd/>
            </a:ln>
            <a:effectLst/>
          </p:spPr>
          <p:txBody>
            <a:bodyPr wrap="none" anchor="ctr"/>
            <a:lstStyle/>
            <a:p>
              <a:pPr algn="ctr">
                <a:defRPr/>
              </a:pPr>
              <a:endParaRPr lang="en-US" b="1">
                <a:cs typeface="+mn-cs"/>
              </a:endParaRPr>
            </a:p>
          </p:txBody>
        </p:sp>
      </p:grpSp>
      <p:sp>
        <p:nvSpPr>
          <p:cNvPr id="441387" name="Text Box 43"/>
          <p:cNvSpPr txBox="1">
            <a:spLocks noChangeArrowheads="1"/>
          </p:cNvSpPr>
          <p:nvPr/>
        </p:nvSpPr>
        <p:spPr bwMode="gray">
          <a:xfrm>
            <a:off x="2564003" y="4941168"/>
            <a:ext cx="4095652" cy="461665"/>
          </a:xfrm>
          <a:prstGeom prst="rect">
            <a:avLst/>
          </a:prstGeom>
          <a:noFill/>
          <a:ln w="9525" algn="ctr">
            <a:noFill/>
            <a:miter lim="800000"/>
            <a:headEnd/>
            <a:tailEnd/>
          </a:ln>
        </p:spPr>
        <p:txBody>
          <a:bodyPr wrap="square">
            <a:spAutoFit/>
          </a:bodyPr>
          <a:lstStyle/>
          <a:p>
            <a:pPr algn="ctr">
              <a:spcBef>
                <a:spcPct val="50000"/>
              </a:spcBef>
            </a:pPr>
            <a:r>
              <a:rPr lang="en-US" sz="2400" b="1" dirty="0" err="1"/>
              <a:t>Giáo</a:t>
            </a:r>
            <a:r>
              <a:rPr lang="en-US" sz="2400" b="1" dirty="0"/>
              <a:t> </a:t>
            </a:r>
            <a:r>
              <a:rPr lang="en-US" sz="2400" b="1" dirty="0" err="1"/>
              <a:t>dục</a:t>
            </a:r>
            <a:r>
              <a:rPr lang="en-US" sz="2400" b="1" dirty="0"/>
              <a:t> STEM</a:t>
            </a:r>
            <a:endParaRPr lang="en-US" sz="2200" b="1" dirty="0"/>
          </a:p>
        </p:txBody>
      </p:sp>
      <p:sp>
        <p:nvSpPr>
          <p:cNvPr id="441388" name="Text Box 44"/>
          <p:cNvSpPr txBox="1">
            <a:spLocks noChangeArrowheads="1"/>
          </p:cNvSpPr>
          <p:nvPr/>
        </p:nvSpPr>
        <p:spPr bwMode="black">
          <a:xfrm>
            <a:off x="2852793" y="2420888"/>
            <a:ext cx="3501417" cy="461665"/>
          </a:xfrm>
          <a:prstGeom prst="rect">
            <a:avLst/>
          </a:prstGeom>
          <a:noFill/>
          <a:ln w="9525" algn="ctr">
            <a:noFill/>
            <a:miter lim="800000"/>
            <a:headEnd/>
            <a:tailEnd/>
          </a:ln>
        </p:spPr>
        <p:txBody>
          <a:bodyPr wrap="square">
            <a:spAutoFit/>
          </a:bodyPr>
          <a:lstStyle/>
          <a:p>
            <a:pPr algn="ctr">
              <a:spcBef>
                <a:spcPct val="50000"/>
              </a:spcBef>
            </a:pPr>
            <a:r>
              <a:rPr lang="en-US" sz="2400" b="1" dirty="0" err="1">
                <a:solidFill>
                  <a:schemeClr val="bg1"/>
                </a:solidFill>
              </a:rPr>
              <a:t>Dạy</a:t>
            </a:r>
            <a:r>
              <a:rPr lang="en-US" sz="2400" b="1" dirty="0">
                <a:solidFill>
                  <a:schemeClr val="bg1"/>
                </a:solidFill>
              </a:rPr>
              <a:t> </a:t>
            </a:r>
            <a:r>
              <a:rPr lang="en-US" sz="2400" b="1" dirty="0" err="1">
                <a:solidFill>
                  <a:schemeClr val="bg1"/>
                </a:solidFill>
              </a:rPr>
              <a:t>học</a:t>
            </a:r>
            <a:r>
              <a:rPr lang="en-US" sz="2400" b="1" dirty="0">
                <a:solidFill>
                  <a:schemeClr val="bg1"/>
                </a:solidFill>
              </a:rPr>
              <a:t> </a:t>
            </a:r>
            <a:r>
              <a:rPr lang="en-US" sz="2400" b="1" dirty="0" err="1">
                <a:solidFill>
                  <a:schemeClr val="bg1"/>
                </a:solidFill>
              </a:rPr>
              <a:t>dự</a:t>
            </a:r>
            <a:r>
              <a:rPr lang="en-US" sz="2400" b="1" dirty="0">
                <a:solidFill>
                  <a:schemeClr val="bg1"/>
                </a:solidFill>
              </a:rPr>
              <a:t> </a:t>
            </a:r>
            <a:r>
              <a:rPr lang="en-US" sz="2400" b="1" dirty="0" err="1">
                <a:solidFill>
                  <a:schemeClr val="bg1"/>
                </a:solidFill>
              </a:rPr>
              <a:t>án</a:t>
            </a:r>
            <a:r>
              <a:rPr lang="en-US" sz="2400" b="1" dirty="0">
                <a:solidFill>
                  <a:schemeClr val="bg1"/>
                </a:solidFill>
              </a:rPr>
              <a:t> </a:t>
            </a:r>
            <a:endParaRPr lang="en-US" sz="2200" b="1" dirty="0">
              <a:solidFill>
                <a:schemeClr val="bg1"/>
              </a:solidFill>
            </a:endParaRPr>
          </a:p>
        </p:txBody>
      </p:sp>
      <p:sp>
        <p:nvSpPr>
          <p:cNvPr id="441389" name="Text Box 45"/>
          <p:cNvSpPr txBox="1">
            <a:spLocks noChangeArrowheads="1"/>
          </p:cNvSpPr>
          <p:nvPr/>
        </p:nvSpPr>
        <p:spPr bwMode="black">
          <a:xfrm>
            <a:off x="2852793" y="3615407"/>
            <a:ext cx="3501417" cy="461665"/>
          </a:xfrm>
          <a:prstGeom prst="rect">
            <a:avLst/>
          </a:prstGeom>
          <a:noFill/>
          <a:ln w="9525" algn="ctr">
            <a:noFill/>
            <a:miter lim="800000"/>
            <a:headEnd/>
            <a:tailEnd/>
          </a:ln>
        </p:spPr>
        <p:txBody>
          <a:bodyPr wrap="square">
            <a:spAutoFit/>
          </a:bodyPr>
          <a:lstStyle/>
          <a:p>
            <a:pPr algn="ctr">
              <a:spcBef>
                <a:spcPct val="50000"/>
              </a:spcBef>
            </a:pPr>
            <a:r>
              <a:rPr lang="en-US" sz="2400" b="1" dirty="0" err="1"/>
              <a:t>Nghiên</a:t>
            </a:r>
            <a:r>
              <a:rPr lang="en-US" sz="2400" b="1" dirty="0"/>
              <a:t> </a:t>
            </a:r>
            <a:r>
              <a:rPr lang="en-US" sz="2400" b="1" dirty="0" err="1"/>
              <a:t>cứu</a:t>
            </a:r>
            <a:r>
              <a:rPr lang="en-US" sz="2400" b="1" dirty="0"/>
              <a:t> </a:t>
            </a:r>
            <a:r>
              <a:rPr lang="en-US" sz="2400" b="1" dirty="0" err="1"/>
              <a:t>khoa</a:t>
            </a:r>
            <a:r>
              <a:rPr lang="en-US" sz="2400" b="1" dirty="0"/>
              <a:t> </a:t>
            </a:r>
            <a:r>
              <a:rPr lang="en-US" sz="2400" b="1" dirty="0" err="1"/>
              <a:t>học</a:t>
            </a:r>
            <a:r>
              <a:rPr lang="en-US" sz="2400" b="1" dirty="0"/>
              <a:t> </a:t>
            </a:r>
            <a:endParaRPr lang="en-US" sz="2200" b="1" dirty="0"/>
          </a:p>
        </p:txBody>
      </p:sp>
      <p:grpSp>
        <p:nvGrpSpPr>
          <p:cNvPr id="8205" name="Group 54"/>
          <p:cNvGrpSpPr>
            <a:grpSpLocks/>
          </p:cNvGrpSpPr>
          <p:nvPr/>
        </p:nvGrpSpPr>
        <p:grpSpPr bwMode="auto">
          <a:xfrm>
            <a:off x="1547665" y="1052736"/>
            <a:ext cx="5832648" cy="1285652"/>
            <a:chOff x="2728" y="983"/>
            <a:chExt cx="2552" cy="576"/>
          </a:xfrm>
        </p:grpSpPr>
        <p:sp>
          <p:nvSpPr>
            <p:cNvPr id="441399" name="Rectangle 55"/>
            <p:cNvSpPr>
              <a:spLocks noChangeArrowheads="1"/>
            </p:cNvSpPr>
            <p:nvPr/>
          </p:nvSpPr>
          <p:spPr bwMode="gray">
            <a:xfrm>
              <a:off x="2728" y="983"/>
              <a:ext cx="2552" cy="576"/>
            </a:xfrm>
            <a:prstGeom prst="rect">
              <a:avLst/>
            </a:prstGeom>
            <a:solidFill>
              <a:srgbClr val="FFFFFF"/>
            </a:solidFill>
            <a:ln w="9525">
              <a:solidFill>
                <a:srgbClr val="FFFFFF"/>
              </a:solidFill>
              <a:miter lim="800000"/>
              <a:headEnd/>
              <a:tailEnd/>
            </a:ln>
            <a:effectLst>
              <a:outerShdw dist="35921" dir="2700000" algn="ctr" rotWithShape="0">
                <a:schemeClr val="bg2"/>
              </a:outerShdw>
            </a:effectLst>
          </p:spPr>
          <p:txBody>
            <a:bodyPr wrap="none" anchor="ctr"/>
            <a:lstStyle/>
            <a:p>
              <a:pPr algn="ctr">
                <a:defRPr/>
              </a:pPr>
              <a:endParaRPr lang="en-US" b="1">
                <a:cs typeface="+mn-cs"/>
              </a:endParaRPr>
            </a:p>
          </p:txBody>
        </p:sp>
        <p:sp>
          <p:nvSpPr>
            <p:cNvPr id="8213" name="Rectangle 56"/>
            <p:cNvSpPr>
              <a:spLocks noChangeArrowheads="1"/>
            </p:cNvSpPr>
            <p:nvPr/>
          </p:nvSpPr>
          <p:spPr bwMode="gray">
            <a:xfrm>
              <a:off x="2741" y="989"/>
              <a:ext cx="2530" cy="262"/>
            </a:xfrm>
            <a:prstGeom prst="rect">
              <a:avLst/>
            </a:prstGeom>
            <a:solidFill>
              <a:schemeClr val="folHlink"/>
            </a:solidFill>
            <a:ln w="9525">
              <a:noFill/>
              <a:miter lim="800000"/>
              <a:headEnd/>
              <a:tailEnd/>
            </a:ln>
          </p:spPr>
          <p:txBody>
            <a:bodyPr wrap="none" anchor="ctr"/>
            <a:lstStyle/>
            <a:p>
              <a:pPr algn="ctr"/>
              <a:endParaRPr lang="en-US" b="1"/>
            </a:p>
          </p:txBody>
        </p:sp>
        <p:sp>
          <p:nvSpPr>
            <p:cNvPr id="441401" name="Rectangle 57"/>
            <p:cNvSpPr>
              <a:spLocks noChangeArrowheads="1"/>
            </p:cNvSpPr>
            <p:nvPr/>
          </p:nvSpPr>
          <p:spPr bwMode="gray">
            <a:xfrm>
              <a:off x="2744" y="1239"/>
              <a:ext cx="2536" cy="314"/>
            </a:xfrm>
            <a:prstGeom prst="rect">
              <a:avLst/>
            </a:prstGeom>
            <a:gradFill rotWithShape="1">
              <a:gsLst>
                <a:gs pos="0">
                  <a:schemeClr val="folHlink">
                    <a:gamma/>
                    <a:tint val="61176"/>
                    <a:invGamma/>
                  </a:schemeClr>
                </a:gs>
                <a:gs pos="100000">
                  <a:schemeClr val="folHlink"/>
                </a:gs>
              </a:gsLst>
              <a:lin ang="2700000" scaled="1"/>
            </a:gradFill>
            <a:ln w="9525">
              <a:noFill/>
              <a:miter lim="800000"/>
              <a:headEnd/>
              <a:tailEnd/>
            </a:ln>
            <a:effectLst/>
          </p:spPr>
          <p:txBody>
            <a:bodyPr wrap="none" anchor="ctr"/>
            <a:lstStyle/>
            <a:p>
              <a:pPr algn="ctr">
                <a:defRPr/>
              </a:pPr>
              <a:endParaRPr lang="en-US" b="1">
                <a:cs typeface="+mn-cs"/>
              </a:endParaRPr>
            </a:p>
          </p:txBody>
        </p:sp>
      </p:grpSp>
      <p:sp>
        <p:nvSpPr>
          <p:cNvPr id="441402" name="Text Box 58"/>
          <p:cNvSpPr txBox="1">
            <a:spLocks noChangeArrowheads="1"/>
          </p:cNvSpPr>
          <p:nvPr/>
        </p:nvSpPr>
        <p:spPr bwMode="gray">
          <a:xfrm>
            <a:off x="2139431" y="1732746"/>
            <a:ext cx="4735598" cy="400110"/>
          </a:xfrm>
          <a:prstGeom prst="rect">
            <a:avLst/>
          </a:prstGeom>
          <a:noFill/>
          <a:ln w="9525" algn="ctr">
            <a:noFill/>
            <a:miter lim="800000"/>
            <a:headEnd/>
            <a:tailEnd/>
          </a:ln>
        </p:spPr>
        <p:txBody>
          <a:bodyPr wrap="square">
            <a:spAutoFit/>
          </a:bodyPr>
          <a:lstStyle/>
          <a:p>
            <a:pPr algn="ctr">
              <a:spcBef>
                <a:spcPct val="50000"/>
              </a:spcBef>
            </a:pPr>
            <a:r>
              <a:rPr lang="en-US" sz="2000" b="1" dirty="0" err="1" smtClean="0"/>
              <a:t>Dễ</a:t>
            </a:r>
            <a:r>
              <a:rPr lang="en-US" sz="2000" b="1" dirty="0" smtClean="0"/>
              <a:t> </a:t>
            </a:r>
            <a:r>
              <a:rPr lang="en-US" sz="2000" b="1" dirty="0" err="1"/>
              <a:t>gây</a:t>
            </a:r>
            <a:r>
              <a:rPr lang="en-US" sz="2000" b="1" dirty="0"/>
              <a:t> </a:t>
            </a:r>
            <a:r>
              <a:rPr lang="en-US" sz="2000" b="1" dirty="0" err="1"/>
              <a:t>nặng</a:t>
            </a:r>
            <a:r>
              <a:rPr lang="en-US" sz="2000" b="1" dirty="0"/>
              <a:t> </a:t>
            </a:r>
            <a:r>
              <a:rPr lang="en-US" sz="2000" b="1" dirty="0" err="1"/>
              <a:t>nề</a:t>
            </a:r>
            <a:r>
              <a:rPr lang="en-US" sz="2000" b="1" dirty="0"/>
              <a:t> </a:t>
            </a:r>
            <a:r>
              <a:rPr lang="en-US" sz="2000" b="1" dirty="0" err="1"/>
              <a:t>quá</a:t>
            </a:r>
            <a:r>
              <a:rPr lang="en-US" sz="2000" b="1" dirty="0"/>
              <a:t> </a:t>
            </a:r>
            <a:r>
              <a:rPr lang="en-US" sz="2000" b="1" dirty="0" err="1"/>
              <a:t>tải</a:t>
            </a:r>
            <a:endParaRPr lang="en-US" sz="2000" b="1" dirty="0">
              <a:solidFill>
                <a:srgbClr val="000000"/>
              </a:solidFill>
            </a:endParaRPr>
          </a:p>
        </p:txBody>
      </p:sp>
      <p:sp>
        <p:nvSpPr>
          <p:cNvPr id="441403" name="Text Box 59"/>
          <p:cNvSpPr txBox="1">
            <a:spLocks noChangeArrowheads="1"/>
          </p:cNvSpPr>
          <p:nvPr/>
        </p:nvSpPr>
        <p:spPr bwMode="black">
          <a:xfrm>
            <a:off x="1584041" y="1124744"/>
            <a:ext cx="5775511" cy="461665"/>
          </a:xfrm>
          <a:prstGeom prst="rect">
            <a:avLst/>
          </a:prstGeom>
          <a:noFill/>
          <a:ln w="9525" algn="ctr">
            <a:noFill/>
            <a:miter lim="800000"/>
            <a:headEnd/>
            <a:tailEnd/>
          </a:ln>
        </p:spPr>
        <p:txBody>
          <a:bodyPr wrap="square">
            <a:spAutoFit/>
          </a:bodyPr>
          <a:lstStyle/>
          <a:p>
            <a:pPr algn="ctr">
              <a:spcBef>
                <a:spcPct val="50000"/>
              </a:spcBef>
            </a:pPr>
            <a:r>
              <a:rPr lang="en-US" sz="2400" b="1" dirty="0" err="1"/>
              <a:t>Bàn</a:t>
            </a:r>
            <a:r>
              <a:rPr lang="en-US" sz="2400" b="1" dirty="0"/>
              <a:t> </a:t>
            </a:r>
            <a:r>
              <a:rPr lang="en-US" sz="2400" b="1" dirty="0" err="1"/>
              <a:t>tay</a:t>
            </a:r>
            <a:r>
              <a:rPr lang="en-US" sz="2400" b="1" dirty="0"/>
              <a:t> </a:t>
            </a:r>
            <a:r>
              <a:rPr lang="en-US" sz="2400" b="1" dirty="0" err="1"/>
              <a:t>nặn</a:t>
            </a:r>
            <a:r>
              <a:rPr lang="en-US" sz="2400" b="1" dirty="0"/>
              <a:t> </a:t>
            </a:r>
            <a:r>
              <a:rPr lang="en-US" sz="2400" b="1" dirty="0" err="1"/>
              <a:t>bột</a:t>
            </a:r>
            <a:r>
              <a:rPr lang="en-US" sz="2400" b="1" dirty="0"/>
              <a:t> </a:t>
            </a:r>
            <a:endParaRPr lang="en-US" sz="2200" b="1" dirty="0"/>
          </a:p>
        </p:txBody>
      </p:sp>
      <p:sp>
        <p:nvSpPr>
          <p:cNvPr id="44" name="Text Box 42"/>
          <p:cNvSpPr txBox="1">
            <a:spLocks noChangeArrowheads="1"/>
          </p:cNvSpPr>
          <p:nvPr/>
        </p:nvSpPr>
        <p:spPr bwMode="gray">
          <a:xfrm>
            <a:off x="2152131" y="4253026"/>
            <a:ext cx="4735598" cy="400110"/>
          </a:xfrm>
          <a:prstGeom prst="rect">
            <a:avLst/>
          </a:prstGeom>
          <a:noFill/>
          <a:ln w="9525" algn="ctr">
            <a:noFill/>
            <a:miter lim="800000"/>
            <a:headEnd/>
            <a:tailEnd/>
          </a:ln>
        </p:spPr>
        <p:txBody>
          <a:bodyPr wrap="square">
            <a:spAutoFit/>
          </a:bodyPr>
          <a:lstStyle/>
          <a:p>
            <a:pPr algn="ctr">
              <a:spcBef>
                <a:spcPct val="50000"/>
              </a:spcBef>
            </a:pPr>
            <a:r>
              <a:rPr lang="en-US" sz="1400" b="1" dirty="0"/>
              <a:t> </a:t>
            </a:r>
            <a:r>
              <a:rPr lang="en-US" sz="2000" b="1" dirty="0" err="1" smtClean="0"/>
              <a:t>Yêu</a:t>
            </a:r>
            <a:r>
              <a:rPr lang="en-US" sz="2000" b="1" dirty="0" smtClean="0"/>
              <a:t> </a:t>
            </a:r>
            <a:r>
              <a:rPr lang="en-US" sz="2000" b="1" dirty="0" err="1"/>
              <a:t>cầu</a:t>
            </a:r>
            <a:r>
              <a:rPr lang="en-US" sz="2000" b="1" dirty="0"/>
              <a:t> </a:t>
            </a:r>
            <a:r>
              <a:rPr lang="en-US" sz="2000" b="1" dirty="0" err="1"/>
              <a:t>cao</a:t>
            </a:r>
            <a:r>
              <a:rPr lang="en-US" sz="2000" b="1" dirty="0"/>
              <a:t> </a:t>
            </a:r>
            <a:r>
              <a:rPr lang="en-US" sz="2000" b="1" dirty="0" err="1"/>
              <a:t>về</a:t>
            </a:r>
            <a:r>
              <a:rPr lang="en-US" sz="2000" b="1" dirty="0"/>
              <a:t> </a:t>
            </a:r>
            <a:r>
              <a:rPr lang="en-US" sz="2000" b="1" dirty="0" err="1"/>
              <a:t>năng</a:t>
            </a:r>
            <a:r>
              <a:rPr lang="en-US" sz="2000" b="1" dirty="0"/>
              <a:t> </a:t>
            </a:r>
            <a:r>
              <a:rPr lang="en-US" sz="2000" b="1" dirty="0" err="1"/>
              <a:t>lực</a:t>
            </a:r>
            <a:r>
              <a:rPr lang="en-US" sz="2000" b="1" dirty="0"/>
              <a:t> </a:t>
            </a:r>
            <a:r>
              <a:rPr lang="en-US" sz="2000" b="1" dirty="0" err="1"/>
              <a:t>tư</a:t>
            </a:r>
            <a:r>
              <a:rPr lang="en-US" sz="2000" b="1" dirty="0"/>
              <a:t> </a:t>
            </a:r>
            <a:r>
              <a:rPr lang="en-US" sz="2000" b="1" dirty="0" err="1"/>
              <a:t>duy</a:t>
            </a:r>
            <a:endParaRPr lang="en-US" sz="2000" b="1" dirty="0"/>
          </a:p>
        </p:txBody>
      </p:sp>
      <p:sp>
        <p:nvSpPr>
          <p:cNvPr id="45" name="Text Box 42"/>
          <p:cNvSpPr txBox="1">
            <a:spLocks noChangeArrowheads="1"/>
          </p:cNvSpPr>
          <p:nvPr/>
        </p:nvSpPr>
        <p:spPr bwMode="gray">
          <a:xfrm>
            <a:off x="1979712" y="5549170"/>
            <a:ext cx="5040559" cy="400110"/>
          </a:xfrm>
          <a:prstGeom prst="rect">
            <a:avLst/>
          </a:prstGeom>
          <a:noFill/>
          <a:ln w="9525" algn="ctr">
            <a:noFill/>
            <a:miter lim="800000"/>
            <a:headEnd/>
            <a:tailEnd/>
          </a:ln>
        </p:spPr>
        <p:txBody>
          <a:bodyPr wrap="square">
            <a:spAutoFit/>
          </a:bodyPr>
          <a:lstStyle/>
          <a:p>
            <a:pPr algn="ctr">
              <a:spcBef>
                <a:spcPct val="50000"/>
              </a:spcBef>
            </a:pPr>
            <a:r>
              <a:rPr lang="en-US" sz="1400" b="1" dirty="0">
                <a:solidFill>
                  <a:srgbClr val="000000"/>
                </a:solidFill>
              </a:rPr>
              <a:t> </a:t>
            </a:r>
            <a:r>
              <a:rPr lang="en-US" sz="2000" b="1" dirty="0" err="1"/>
              <a:t>Đa</a:t>
            </a:r>
            <a:r>
              <a:rPr lang="en-US" sz="2000" b="1" dirty="0"/>
              <a:t> </a:t>
            </a:r>
            <a:r>
              <a:rPr lang="en-US" sz="2000" b="1" dirty="0" err="1"/>
              <a:t>dạng</a:t>
            </a:r>
            <a:r>
              <a:rPr lang="en-US" sz="2000" b="1" dirty="0"/>
              <a:t> </a:t>
            </a:r>
            <a:r>
              <a:rPr lang="en-US" sz="2000" b="1" dirty="0" err="1"/>
              <a:t>về</a:t>
            </a:r>
            <a:r>
              <a:rPr lang="en-US" sz="2000" b="1" dirty="0"/>
              <a:t> </a:t>
            </a:r>
            <a:r>
              <a:rPr lang="en-US" sz="2000" b="1" dirty="0" err="1"/>
              <a:t>mức</a:t>
            </a:r>
            <a:r>
              <a:rPr lang="en-US" sz="2000" b="1" dirty="0"/>
              <a:t> </a:t>
            </a:r>
            <a:r>
              <a:rPr lang="en-US" sz="2000" b="1" dirty="0" err="1"/>
              <a:t>độ</a:t>
            </a:r>
            <a:r>
              <a:rPr lang="en-US" sz="2000" b="1" dirty="0"/>
              <a:t>, </a:t>
            </a:r>
            <a:r>
              <a:rPr lang="en-US" sz="2000" b="1" dirty="0" err="1"/>
              <a:t>đối</a:t>
            </a:r>
            <a:r>
              <a:rPr lang="en-US" sz="2000" b="1" dirty="0"/>
              <a:t> </a:t>
            </a:r>
            <a:r>
              <a:rPr lang="en-US" sz="2000" b="1" dirty="0" err="1"/>
              <a:t>tượng</a:t>
            </a:r>
            <a:r>
              <a:rPr lang="en-US" sz="2000" b="1" dirty="0"/>
              <a:t>, </a:t>
            </a:r>
            <a:r>
              <a:rPr lang="en-US" sz="2000" b="1" dirty="0" err="1" smtClean="0"/>
              <a:t>trình</a:t>
            </a:r>
            <a:r>
              <a:rPr lang="en-US" sz="2000" b="1" dirty="0" smtClean="0"/>
              <a:t> </a:t>
            </a:r>
            <a:r>
              <a:rPr lang="en-US" sz="2000" b="1" dirty="0" err="1"/>
              <a:t>độ</a:t>
            </a:r>
            <a:endParaRPr lang="en-US" sz="2000" b="1" dirty="0">
              <a:solidFill>
                <a:srgbClr val="000000"/>
              </a:solidFill>
            </a:endParaRPr>
          </a:p>
        </p:txBody>
      </p:sp>
      <p:sp>
        <p:nvSpPr>
          <p:cNvPr id="46" name="Text Box 42"/>
          <p:cNvSpPr txBox="1">
            <a:spLocks noChangeArrowheads="1"/>
          </p:cNvSpPr>
          <p:nvPr/>
        </p:nvSpPr>
        <p:spPr bwMode="gray">
          <a:xfrm>
            <a:off x="2152131" y="2956882"/>
            <a:ext cx="4735598" cy="400110"/>
          </a:xfrm>
          <a:prstGeom prst="rect">
            <a:avLst/>
          </a:prstGeom>
          <a:noFill/>
          <a:ln w="9525" algn="ctr">
            <a:noFill/>
            <a:miter lim="800000"/>
            <a:headEnd/>
            <a:tailEnd/>
          </a:ln>
        </p:spPr>
        <p:txBody>
          <a:bodyPr wrap="square">
            <a:spAutoFit/>
          </a:bodyPr>
          <a:lstStyle/>
          <a:p>
            <a:pPr algn="ctr">
              <a:spcBef>
                <a:spcPct val="50000"/>
              </a:spcBef>
            </a:pPr>
            <a:r>
              <a:rPr lang="en-US" sz="1400" b="1" dirty="0">
                <a:solidFill>
                  <a:schemeClr val="bg1"/>
                </a:solidFill>
              </a:rPr>
              <a:t> </a:t>
            </a:r>
            <a:r>
              <a:rPr lang="en-US" sz="2000" b="1" dirty="0" err="1" smtClean="0">
                <a:solidFill>
                  <a:schemeClr val="bg1"/>
                </a:solidFill>
              </a:rPr>
              <a:t>Cần</a:t>
            </a:r>
            <a:r>
              <a:rPr lang="en-US" sz="2000" b="1" dirty="0" smtClean="0">
                <a:solidFill>
                  <a:schemeClr val="bg1"/>
                </a:solidFill>
              </a:rPr>
              <a:t> </a:t>
            </a:r>
            <a:r>
              <a:rPr lang="en-US" sz="2000" b="1" dirty="0" err="1">
                <a:solidFill>
                  <a:schemeClr val="bg1"/>
                </a:solidFill>
              </a:rPr>
              <a:t>nhiều</a:t>
            </a:r>
            <a:r>
              <a:rPr lang="en-US" sz="2000" b="1" dirty="0">
                <a:solidFill>
                  <a:schemeClr val="bg1"/>
                </a:solidFill>
              </a:rPr>
              <a:t> </a:t>
            </a:r>
            <a:r>
              <a:rPr lang="en-US" sz="2000" b="1" dirty="0" err="1">
                <a:solidFill>
                  <a:schemeClr val="bg1"/>
                </a:solidFill>
              </a:rPr>
              <a:t>công</a:t>
            </a:r>
            <a:r>
              <a:rPr lang="en-US" sz="2000" b="1" dirty="0">
                <a:solidFill>
                  <a:schemeClr val="bg1"/>
                </a:solidFill>
              </a:rPr>
              <a:t> </a:t>
            </a:r>
            <a:r>
              <a:rPr lang="en-US" sz="2000" b="1" dirty="0" err="1">
                <a:solidFill>
                  <a:schemeClr val="bg1"/>
                </a:solidFill>
              </a:rPr>
              <a:t>sức</a:t>
            </a:r>
            <a:r>
              <a:rPr lang="en-US" sz="2000" b="1" dirty="0">
                <a:solidFill>
                  <a:schemeClr val="bg1"/>
                </a:solidFill>
              </a:rPr>
              <a:t>, </a:t>
            </a:r>
            <a:r>
              <a:rPr lang="en-US" sz="2000" b="1" dirty="0" err="1">
                <a:solidFill>
                  <a:schemeClr val="bg1"/>
                </a:solidFill>
              </a:rPr>
              <a:t>thời</a:t>
            </a:r>
            <a:r>
              <a:rPr lang="en-US" sz="2000" b="1" dirty="0">
                <a:solidFill>
                  <a:schemeClr val="bg1"/>
                </a:solidFill>
              </a:rPr>
              <a:t> </a:t>
            </a:r>
            <a:r>
              <a:rPr lang="en-US" sz="2000" b="1" dirty="0" err="1">
                <a:solidFill>
                  <a:schemeClr val="bg1"/>
                </a:solidFill>
              </a:rPr>
              <a:t>gian</a:t>
            </a:r>
            <a:endParaRPr lang="en-US" sz="2000" b="1" dirty="0">
              <a:solidFill>
                <a:schemeClr val="bg1"/>
              </a:solidFill>
            </a:endParaRPr>
          </a:p>
        </p:txBody>
      </p:sp>
      <p:sp>
        <p:nvSpPr>
          <p:cNvPr id="39" name="Rectangle 2"/>
          <p:cNvSpPr txBox="1">
            <a:spLocks noChangeArrowheads="1"/>
          </p:cNvSpPr>
          <p:nvPr/>
        </p:nvSpPr>
        <p:spPr bwMode="auto">
          <a:xfrm>
            <a:off x="457200" y="0"/>
            <a:ext cx="8507288"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Ưu</a:t>
            </a:r>
            <a:r>
              <a:rPr kumimoji="0" lang="en-US" sz="3200" b="1"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3200" b="1"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điểm</a:t>
            </a:r>
            <a:r>
              <a:rPr kumimoji="0" lang="en-US" sz="3200" b="1"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3200" b="1"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của</a:t>
            </a:r>
            <a:r>
              <a:rPr kumimoji="0" lang="en-US" sz="3200" b="1"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3200" b="1"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phương</a:t>
            </a:r>
            <a:r>
              <a:rPr kumimoji="0" lang="en-US" sz="3200" b="1"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3200" b="1"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pháp</a:t>
            </a:r>
            <a:r>
              <a:rPr kumimoji="0" lang="en-US" sz="3200" b="1"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3200" b="1"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giáo</a:t>
            </a:r>
            <a:r>
              <a:rPr kumimoji="0" lang="en-US" sz="3200" b="1"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3200" b="1"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dục</a:t>
            </a:r>
            <a:r>
              <a:rPr kumimoji="0" lang="en-US" sz="3200" b="1"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STEM</a:t>
            </a:r>
            <a:endParaRPr kumimoji="0" lang="en-US" sz="3200" b="1" i="0" u="none" strike="noStrike" kern="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41" name="Rectangle 40"/>
          <p:cNvSpPr/>
          <p:nvPr/>
        </p:nvSpPr>
        <p:spPr bwMode="auto">
          <a:xfrm>
            <a:off x="899592" y="1052736"/>
            <a:ext cx="720080" cy="5184576"/>
          </a:xfrm>
          <a:prstGeom prst="rect">
            <a:avLst/>
          </a:prstGeom>
          <a:solidFill>
            <a:schemeClr val="accent3"/>
          </a:solidFill>
          <a:ln w="15875" cap="rnd">
            <a:solidFill>
              <a:schemeClr val="accent3">
                <a:alpha val="65000"/>
              </a:schemeClr>
            </a:solidFill>
            <a:prstDash val="sysDot"/>
            <a:round/>
            <a:headEnd/>
            <a:tailEnd/>
          </a:ln>
          <a:effectLst>
            <a:outerShdw blurRad="50800" dist="50800" dir="5400000" algn="ctr" rotWithShape="0">
              <a:schemeClr val="accent3"/>
            </a:outerShdw>
          </a:effectLst>
        </p:spPr>
        <p:txBody>
          <a:bodyPr rtlCol="0" anchor="ctr"/>
          <a:lstStyle/>
          <a:p>
            <a:pPr algn="ctr"/>
            <a:endParaRPr lang="en-US"/>
          </a:p>
        </p:txBody>
      </p:sp>
      <p:sp>
        <p:nvSpPr>
          <p:cNvPr id="42" name="Rectangle 41"/>
          <p:cNvSpPr/>
          <p:nvPr/>
        </p:nvSpPr>
        <p:spPr bwMode="auto">
          <a:xfrm>
            <a:off x="7308304" y="1061120"/>
            <a:ext cx="432048" cy="5176192"/>
          </a:xfrm>
          <a:prstGeom prst="rect">
            <a:avLst/>
          </a:prstGeom>
          <a:solidFill>
            <a:schemeClr val="accent3"/>
          </a:solidFill>
          <a:ln w="15875" cap="rnd">
            <a:solidFill>
              <a:schemeClr val="accent3">
                <a:alpha val="65000"/>
              </a:schemeClr>
            </a:solidFill>
            <a:prstDash val="sysDot"/>
            <a:round/>
            <a:headEnd/>
            <a:tailEnd/>
          </a:ln>
          <a:effectLst>
            <a:outerShdw blurRad="50800" dist="50800" dir="5400000" algn="ctr" rotWithShape="0">
              <a:schemeClr val="accent3"/>
            </a:outerShdw>
          </a:effectLst>
        </p:spPr>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1403"/>
                                        </p:tgtEl>
                                        <p:attrNameLst>
                                          <p:attrName>style.visibility</p:attrName>
                                        </p:attrNameLst>
                                      </p:cBhvr>
                                      <p:to>
                                        <p:strVal val="visible"/>
                                      </p:to>
                                    </p:set>
                                    <p:animEffect transition="in" filter="fade">
                                      <p:cBhvr>
                                        <p:cTn id="7" dur="500"/>
                                        <p:tgtEl>
                                          <p:spTgt spid="4414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1402"/>
                                        </p:tgtEl>
                                        <p:attrNameLst>
                                          <p:attrName>style.visibility</p:attrName>
                                        </p:attrNameLst>
                                      </p:cBhvr>
                                      <p:to>
                                        <p:strVal val="visible"/>
                                      </p:to>
                                    </p:set>
                                    <p:animEffect transition="in" filter="fade">
                                      <p:cBhvr>
                                        <p:cTn id="12" dur="500"/>
                                        <p:tgtEl>
                                          <p:spTgt spid="4414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1388"/>
                                        </p:tgtEl>
                                        <p:attrNameLst>
                                          <p:attrName>style.visibility</p:attrName>
                                        </p:attrNameLst>
                                      </p:cBhvr>
                                      <p:to>
                                        <p:strVal val="visible"/>
                                      </p:to>
                                    </p:set>
                                    <p:animEffect transition="in" filter="fade">
                                      <p:cBhvr>
                                        <p:cTn id="17" dur="500"/>
                                        <p:tgtEl>
                                          <p:spTgt spid="4413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1389"/>
                                        </p:tgtEl>
                                        <p:attrNameLst>
                                          <p:attrName>style.visibility</p:attrName>
                                        </p:attrNameLst>
                                      </p:cBhvr>
                                      <p:to>
                                        <p:strVal val="visible"/>
                                      </p:to>
                                    </p:set>
                                    <p:animEffect transition="in" filter="fade">
                                      <p:cBhvr>
                                        <p:cTn id="27" dur="500"/>
                                        <p:tgtEl>
                                          <p:spTgt spid="4413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1387"/>
                                        </p:tgtEl>
                                        <p:attrNameLst>
                                          <p:attrName>style.visibility</p:attrName>
                                        </p:attrNameLst>
                                      </p:cBhvr>
                                      <p:to>
                                        <p:strVal val="visible"/>
                                      </p:to>
                                    </p:set>
                                    <p:animEffect transition="in" filter="fade">
                                      <p:cBhvr>
                                        <p:cTn id="42" dur="500"/>
                                        <p:tgtEl>
                                          <p:spTgt spid="44138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87" grpId="0"/>
      <p:bldP spid="441388" grpId="0"/>
      <p:bldP spid="441389" grpId="0"/>
      <p:bldP spid="441402" grpId="0"/>
      <p:bldP spid="441403" grpId="0"/>
      <p:bldP spid="44" grpId="0"/>
      <p:bldP spid="45" grpId="0"/>
      <p:bldP spid="46"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71" name="Text Box 4"/>
          <p:cNvSpPr txBox="1">
            <a:spLocks noChangeArrowheads="1"/>
          </p:cNvSpPr>
          <p:nvPr/>
        </p:nvSpPr>
        <p:spPr bwMode="black">
          <a:xfrm>
            <a:off x="3707904" y="2204864"/>
            <a:ext cx="5328592" cy="3139321"/>
          </a:xfrm>
          <a:prstGeom prst="rect">
            <a:avLst/>
          </a:prstGeom>
          <a:noFill/>
          <a:ln w="9525" algn="ctr">
            <a:noFill/>
            <a:miter lim="800000"/>
            <a:headEnd/>
            <a:tailEnd/>
          </a:ln>
        </p:spPr>
        <p:txBody>
          <a:bodyPr wrap="square">
            <a:spAutoFit/>
          </a:bodyPr>
          <a:lstStyle/>
          <a:p>
            <a:pPr algn="just"/>
            <a:r>
              <a:rPr lang="en-US" sz="2200" b="1" dirty="0" smtClean="0"/>
              <a:t>Bill </a:t>
            </a:r>
            <a:r>
              <a:rPr lang="en-US" sz="2200" b="1" dirty="0"/>
              <a:t>Gates:</a:t>
            </a:r>
            <a:r>
              <a:rPr lang="en-US" sz="2200" dirty="0"/>
              <a:t> </a:t>
            </a:r>
            <a:r>
              <a:rPr lang="en-US" sz="2200" i="1" dirty="0"/>
              <a:t>“</a:t>
            </a:r>
            <a:r>
              <a:rPr lang="en-US" sz="2200" i="1" dirty="0" err="1"/>
              <a:t>Chúng</a:t>
            </a:r>
            <a:r>
              <a:rPr lang="en-US" sz="2200" i="1" dirty="0"/>
              <a:t> </a:t>
            </a:r>
            <a:r>
              <a:rPr lang="en-US" sz="2200" i="1" dirty="0" err="1"/>
              <a:t>ta</a:t>
            </a:r>
            <a:r>
              <a:rPr lang="en-US" sz="2200" i="1" dirty="0"/>
              <a:t> </a:t>
            </a:r>
            <a:r>
              <a:rPr lang="en-US" sz="2200" i="1" dirty="0" err="1"/>
              <a:t>không</a:t>
            </a:r>
            <a:r>
              <a:rPr lang="en-US" sz="2200" i="1" dirty="0"/>
              <a:t> </a:t>
            </a:r>
            <a:r>
              <a:rPr lang="en-US" sz="2200" i="1" dirty="0" err="1" smtClean="0"/>
              <a:t>thể</a:t>
            </a:r>
            <a:r>
              <a:rPr lang="en-US" sz="2200" i="1" dirty="0" smtClean="0"/>
              <a:t> </a:t>
            </a:r>
            <a:r>
              <a:rPr lang="en-US" sz="2200" i="1" dirty="0" err="1"/>
              <a:t>duy</a:t>
            </a:r>
            <a:r>
              <a:rPr lang="en-US" sz="2200" i="1" dirty="0"/>
              <a:t> </a:t>
            </a:r>
            <a:r>
              <a:rPr lang="en-US" sz="2200" i="1" dirty="0" err="1"/>
              <a:t>trì</a:t>
            </a:r>
            <a:r>
              <a:rPr lang="en-US" sz="2200" i="1" dirty="0"/>
              <a:t> </a:t>
            </a:r>
            <a:r>
              <a:rPr lang="en-US" sz="2200" i="1" dirty="0" err="1"/>
              <a:t>được</a:t>
            </a:r>
            <a:r>
              <a:rPr lang="en-US" sz="2200" i="1" dirty="0"/>
              <a:t> </a:t>
            </a:r>
            <a:r>
              <a:rPr lang="en-US" sz="2200" i="1" dirty="0" err="1"/>
              <a:t>nền</a:t>
            </a:r>
            <a:r>
              <a:rPr lang="en-US" sz="2200" i="1" dirty="0"/>
              <a:t> </a:t>
            </a:r>
            <a:r>
              <a:rPr lang="en-US" sz="2200" i="1" dirty="0" err="1"/>
              <a:t>kinh</a:t>
            </a:r>
            <a:r>
              <a:rPr lang="en-US" sz="2200" i="1" dirty="0"/>
              <a:t> </a:t>
            </a:r>
            <a:r>
              <a:rPr lang="en-US" sz="2200" i="1" dirty="0" err="1"/>
              <a:t>tế</a:t>
            </a:r>
            <a:r>
              <a:rPr lang="en-US" sz="2200" i="1" dirty="0"/>
              <a:t> </a:t>
            </a:r>
            <a:r>
              <a:rPr lang="en-US" sz="2200" i="1" dirty="0" err="1"/>
              <a:t>dẫn</a:t>
            </a:r>
            <a:r>
              <a:rPr lang="en-US" sz="2200" i="1" dirty="0"/>
              <a:t> </a:t>
            </a:r>
            <a:r>
              <a:rPr lang="en-US" sz="2200" i="1" dirty="0" err="1"/>
              <a:t>đầu</a:t>
            </a:r>
            <a:r>
              <a:rPr lang="en-US" sz="2200" i="1" dirty="0"/>
              <a:t> </a:t>
            </a:r>
            <a:r>
              <a:rPr lang="en-US" sz="2200" i="1" dirty="0" err="1"/>
              <a:t>toàn</a:t>
            </a:r>
            <a:r>
              <a:rPr lang="en-US" sz="2200" i="1" dirty="0"/>
              <a:t> </a:t>
            </a:r>
            <a:r>
              <a:rPr lang="en-US" sz="2200" i="1" dirty="0" err="1"/>
              <a:t>cầu</a:t>
            </a:r>
            <a:r>
              <a:rPr lang="en-US" sz="2200" i="1" dirty="0"/>
              <a:t> </a:t>
            </a:r>
            <a:r>
              <a:rPr lang="en-US" sz="2200" i="1" dirty="0" err="1"/>
              <a:t>trừ</a:t>
            </a:r>
            <a:r>
              <a:rPr lang="en-US" sz="2200" i="1" dirty="0"/>
              <a:t> </a:t>
            </a:r>
            <a:r>
              <a:rPr lang="en-US" sz="2200" i="1" dirty="0" err="1"/>
              <a:t>khi</a:t>
            </a:r>
            <a:r>
              <a:rPr lang="en-US" sz="2200" i="1" dirty="0"/>
              <a:t> </a:t>
            </a:r>
            <a:r>
              <a:rPr lang="en-US" sz="2200" i="1" dirty="0" err="1"/>
              <a:t>chúng</a:t>
            </a:r>
            <a:r>
              <a:rPr lang="en-US" sz="2200" i="1" dirty="0"/>
              <a:t> </a:t>
            </a:r>
            <a:r>
              <a:rPr lang="en-US" sz="2200" i="1" dirty="0" err="1"/>
              <a:t>ta</a:t>
            </a:r>
            <a:r>
              <a:rPr lang="en-US" sz="2200" i="1" dirty="0"/>
              <a:t> </a:t>
            </a:r>
            <a:r>
              <a:rPr lang="en-US" sz="2200" i="1" dirty="0" err="1"/>
              <a:t>xây</a:t>
            </a:r>
            <a:r>
              <a:rPr lang="en-US" sz="2200" i="1" dirty="0"/>
              <a:t> </a:t>
            </a:r>
            <a:r>
              <a:rPr lang="en-US" sz="2200" i="1" dirty="0" err="1"/>
              <a:t>dựng</a:t>
            </a:r>
            <a:r>
              <a:rPr lang="en-US" sz="2200" i="1" dirty="0"/>
              <a:t> </a:t>
            </a:r>
            <a:r>
              <a:rPr lang="en-US" sz="2200" i="1" dirty="0" err="1"/>
              <a:t>được</a:t>
            </a:r>
            <a:r>
              <a:rPr lang="en-US" sz="2200" i="1" dirty="0"/>
              <a:t> </a:t>
            </a:r>
            <a:r>
              <a:rPr lang="en-US" sz="2200" i="1" dirty="0" err="1"/>
              <a:t>lực</a:t>
            </a:r>
            <a:r>
              <a:rPr lang="en-US" sz="2200" i="1" dirty="0"/>
              <a:t> </a:t>
            </a:r>
            <a:r>
              <a:rPr lang="en-US" sz="2200" i="1" dirty="0" err="1"/>
              <a:t>lượng</a:t>
            </a:r>
            <a:r>
              <a:rPr lang="en-US" sz="2200" i="1" dirty="0"/>
              <a:t> </a:t>
            </a:r>
            <a:r>
              <a:rPr lang="en-US" sz="2200" i="1" dirty="0" err="1"/>
              <a:t>lao</a:t>
            </a:r>
            <a:r>
              <a:rPr lang="en-US" sz="2200" i="1" dirty="0"/>
              <a:t> </a:t>
            </a:r>
            <a:r>
              <a:rPr lang="en-US" sz="2200" i="1" dirty="0" err="1"/>
              <a:t>động</a:t>
            </a:r>
            <a:r>
              <a:rPr lang="en-US" sz="2200" i="1" dirty="0"/>
              <a:t> </a:t>
            </a:r>
            <a:r>
              <a:rPr lang="en-US" sz="2200" i="1" dirty="0" err="1"/>
              <a:t>có</a:t>
            </a:r>
            <a:r>
              <a:rPr lang="en-US" sz="2200" i="1" dirty="0"/>
              <a:t> </a:t>
            </a:r>
            <a:r>
              <a:rPr lang="en-US" sz="2200" i="1" dirty="0" err="1"/>
              <a:t>kiến</a:t>
            </a:r>
            <a:r>
              <a:rPr lang="en-US" sz="2200" i="1" dirty="0"/>
              <a:t> </a:t>
            </a:r>
            <a:r>
              <a:rPr lang="en-US" sz="2200" i="1" dirty="0" err="1"/>
              <a:t>thức</a:t>
            </a:r>
            <a:r>
              <a:rPr lang="en-US" sz="2200" i="1" dirty="0"/>
              <a:t> </a:t>
            </a:r>
            <a:r>
              <a:rPr lang="en-US" sz="2200" i="1" dirty="0" err="1"/>
              <a:t>và</a:t>
            </a:r>
            <a:r>
              <a:rPr lang="en-US" sz="2200" i="1" dirty="0"/>
              <a:t> </a:t>
            </a:r>
            <a:r>
              <a:rPr lang="en-US" sz="2200" i="1" dirty="0" err="1"/>
              <a:t>kỹ</a:t>
            </a:r>
            <a:r>
              <a:rPr lang="en-US" sz="2200" i="1" dirty="0"/>
              <a:t> </a:t>
            </a:r>
            <a:r>
              <a:rPr lang="en-US" sz="2200" i="1" dirty="0" err="1"/>
              <a:t>năng</a:t>
            </a:r>
            <a:r>
              <a:rPr lang="en-US" sz="2200" i="1" dirty="0"/>
              <a:t> </a:t>
            </a:r>
            <a:r>
              <a:rPr lang="en-US" sz="2200" i="1" dirty="0" err="1"/>
              <a:t>để</a:t>
            </a:r>
            <a:r>
              <a:rPr lang="en-US" sz="2200" i="1" dirty="0"/>
              <a:t> </a:t>
            </a:r>
            <a:r>
              <a:rPr lang="en-US" sz="2200" i="1" dirty="0" err="1"/>
              <a:t>sáng</a:t>
            </a:r>
            <a:r>
              <a:rPr lang="en-US" sz="2200" i="1" dirty="0"/>
              <a:t> </a:t>
            </a:r>
            <a:r>
              <a:rPr lang="en-US" sz="2200" i="1" dirty="0" err="1"/>
              <a:t>tạo</a:t>
            </a:r>
            <a:r>
              <a:rPr lang="en-US" sz="2200" i="1" dirty="0"/>
              <a:t>”</a:t>
            </a:r>
            <a:r>
              <a:rPr lang="en-US" sz="2200" b="1" i="1" dirty="0"/>
              <a:t>, “</a:t>
            </a:r>
            <a:r>
              <a:rPr lang="en-US" sz="2200" i="1" dirty="0" err="1"/>
              <a:t>Chúng</a:t>
            </a:r>
            <a:r>
              <a:rPr lang="en-US" sz="2200" i="1" dirty="0"/>
              <a:t> </a:t>
            </a:r>
            <a:r>
              <a:rPr lang="en-US" sz="2200" i="1" dirty="0" err="1"/>
              <a:t>ta</a:t>
            </a:r>
            <a:r>
              <a:rPr lang="en-US" sz="2200" i="1" dirty="0"/>
              <a:t> </a:t>
            </a:r>
            <a:r>
              <a:rPr lang="en-US" sz="2200" i="1" dirty="0" err="1"/>
              <a:t>cũng</a:t>
            </a:r>
            <a:r>
              <a:rPr lang="en-US" sz="2200" i="1" dirty="0"/>
              <a:t> </a:t>
            </a:r>
            <a:r>
              <a:rPr lang="en-US" sz="2200" i="1" dirty="0" err="1"/>
              <a:t>không</a:t>
            </a:r>
            <a:r>
              <a:rPr lang="en-US" sz="2200" i="1" dirty="0"/>
              <a:t> </a:t>
            </a:r>
            <a:r>
              <a:rPr lang="en-US" sz="2200" i="1" dirty="0" err="1"/>
              <a:t>thể</a:t>
            </a:r>
            <a:r>
              <a:rPr lang="en-US" sz="2200" i="1" dirty="0"/>
              <a:t> </a:t>
            </a:r>
            <a:r>
              <a:rPr lang="en-US" sz="2200" i="1" dirty="0" err="1"/>
              <a:t>duy</a:t>
            </a:r>
            <a:r>
              <a:rPr lang="en-US" sz="2200" i="1" dirty="0"/>
              <a:t> </a:t>
            </a:r>
            <a:r>
              <a:rPr lang="en-US" sz="2200" i="1" dirty="0" err="1"/>
              <a:t>trì</a:t>
            </a:r>
            <a:r>
              <a:rPr lang="en-US" sz="2200" i="1" dirty="0"/>
              <a:t> </a:t>
            </a:r>
            <a:r>
              <a:rPr lang="en-US" sz="2200" i="1" dirty="0" err="1"/>
              <a:t>được</a:t>
            </a:r>
            <a:r>
              <a:rPr lang="en-US" sz="2200" i="1" dirty="0"/>
              <a:t> </a:t>
            </a:r>
            <a:r>
              <a:rPr lang="en-US" sz="2200" i="1" dirty="0" err="1"/>
              <a:t>một</a:t>
            </a:r>
            <a:r>
              <a:rPr lang="en-US" sz="2200" i="1" dirty="0"/>
              <a:t> </a:t>
            </a:r>
            <a:r>
              <a:rPr lang="en-US" sz="2200" i="1" dirty="0" err="1"/>
              <a:t>nền</a:t>
            </a:r>
            <a:r>
              <a:rPr lang="en-US" sz="2200" i="1" dirty="0"/>
              <a:t> </a:t>
            </a:r>
            <a:r>
              <a:rPr lang="en-US" sz="2200" i="1" dirty="0" err="1"/>
              <a:t>kinh</a:t>
            </a:r>
            <a:r>
              <a:rPr lang="en-US" sz="2200" i="1" dirty="0"/>
              <a:t> </a:t>
            </a:r>
            <a:r>
              <a:rPr lang="en-US" sz="2200" i="1" dirty="0" err="1"/>
              <a:t>tế</a:t>
            </a:r>
            <a:r>
              <a:rPr lang="en-US" sz="2200" i="1" dirty="0"/>
              <a:t> </a:t>
            </a:r>
            <a:r>
              <a:rPr lang="en-US" sz="2200" i="1" dirty="0" err="1"/>
              <a:t>sáng</a:t>
            </a:r>
            <a:r>
              <a:rPr lang="en-US" sz="2200" i="1" dirty="0"/>
              <a:t> </a:t>
            </a:r>
            <a:r>
              <a:rPr lang="en-US" sz="2200" i="1" dirty="0" err="1"/>
              <a:t>tạo</a:t>
            </a:r>
            <a:r>
              <a:rPr lang="en-US" sz="2200" i="1" dirty="0"/>
              <a:t> </a:t>
            </a:r>
            <a:r>
              <a:rPr lang="en-US" sz="2200" i="1" dirty="0" err="1"/>
              <a:t>trừ</a:t>
            </a:r>
            <a:r>
              <a:rPr lang="en-US" sz="2200" i="1" dirty="0"/>
              <a:t> phi </a:t>
            </a:r>
            <a:r>
              <a:rPr lang="en-US" sz="2200" i="1" dirty="0" err="1"/>
              <a:t>chúng</a:t>
            </a:r>
            <a:r>
              <a:rPr lang="en-US" sz="2200" i="1" dirty="0"/>
              <a:t> </a:t>
            </a:r>
            <a:r>
              <a:rPr lang="en-US" sz="2200" i="1" dirty="0" err="1"/>
              <a:t>ta</a:t>
            </a:r>
            <a:r>
              <a:rPr lang="en-US" sz="2200" i="1" dirty="0"/>
              <a:t> </a:t>
            </a:r>
            <a:r>
              <a:rPr lang="en-US" sz="2200" i="1" dirty="0" err="1"/>
              <a:t>có</a:t>
            </a:r>
            <a:r>
              <a:rPr lang="en-US" sz="2200" i="1" dirty="0"/>
              <a:t> </a:t>
            </a:r>
            <a:r>
              <a:rPr lang="en-US" sz="2200" i="1" dirty="0" err="1"/>
              <a:t>những</a:t>
            </a:r>
            <a:r>
              <a:rPr lang="en-US" sz="2200" i="1" dirty="0"/>
              <a:t> </a:t>
            </a:r>
            <a:r>
              <a:rPr lang="en-US" sz="2200" i="1" dirty="0" err="1"/>
              <a:t>công</a:t>
            </a:r>
            <a:r>
              <a:rPr lang="en-US" sz="2200" i="1" dirty="0"/>
              <a:t> </a:t>
            </a:r>
            <a:r>
              <a:rPr lang="en-US" sz="2200" i="1" dirty="0" err="1"/>
              <a:t>dân</a:t>
            </a:r>
            <a:r>
              <a:rPr lang="en-US" sz="2200" i="1" dirty="0"/>
              <a:t> </a:t>
            </a:r>
            <a:r>
              <a:rPr lang="en-US" sz="2200" i="1" dirty="0" err="1"/>
              <a:t>được</a:t>
            </a:r>
            <a:r>
              <a:rPr lang="en-US" sz="2200" i="1" dirty="0"/>
              <a:t> </a:t>
            </a:r>
            <a:r>
              <a:rPr lang="en-US" sz="2200" i="1" dirty="0" err="1"/>
              <a:t>đào</a:t>
            </a:r>
            <a:r>
              <a:rPr lang="en-US" sz="2200" i="1" dirty="0"/>
              <a:t> </a:t>
            </a:r>
            <a:r>
              <a:rPr lang="en-US" sz="2200" i="1" dirty="0" err="1"/>
              <a:t>tạo</a:t>
            </a:r>
            <a:r>
              <a:rPr lang="en-US" sz="2200" i="1" dirty="0"/>
              <a:t> </a:t>
            </a:r>
            <a:r>
              <a:rPr lang="en-US" sz="2200" i="1" dirty="0" err="1"/>
              <a:t>tốt</a:t>
            </a:r>
            <a:r>
              <a:rPr lang="en-US" sz="2200" i="1" dirty="0"/>
              <a:t> </a:t>
            </a:r>
            <a:r>
              <a:rPr lang="en-US" sz="2200" i="1" dirty="0" err="1"/>
              <a:t>về</a:t>
            </a:r>
            <a:r>
              <a:rPr lang="en-US" sz="2200" i="1" dirty="0"/>
              <a:t> </a:t>
            </a:r>
            <a:r>
              <a:rPr lang="en-US" sz="2200" i="1" dirty="0" err="1"/>
              <a:t>toán</a:t>
            </a:r>
            <a:r>
              <a:rPr lang="en-US" sz="2200" i="1" dirty="0"/>
              <a:t> </a:t>
            </a:r>
            <a:r>
              <a:rPr lang="en-US" sz="2200" i="1" dirty="0" err="1"/>
              <a:t>học</a:t>
            </a:r>
            <a:r>
              <a:rPr lang="en-US" sz="2200" i="1" dirty="0"/>
              <a:t>, </a:t>
            </a:r>
            <a:r>
              <a:rPr lang="en-US" sz="2200" i="1" dirty="0" err="1"/>
              <a:t>khoa</a:t>
            </a:r>
            <a:r>
              <a:rPr lang="en-US" sz="2200" i="1" dirty="0"/>
              <a:t> </a:t>
            </a:r>
            <a:r>
              <a:rPr lang="en-US" sz="2200" i="1" dirty="0" err="1"/>
              <a:t>học</a:t>
            </a:r>
            <a:r>
              <a:rPr lang="en-US" sz="2200" i="1" dirty="0"/>
              <a:t> </a:t>
            </a:r>
            <a:r>
              <a:rPr lang="en-US" sz="2200" i="1" dirty="0" err="1"/>
              <a:t>và</a:t>
            </a:r>
            <a:r>
              <a:rPr lang="en-US" sz="2200" i="1" dirty="0"/>
              <a:t> </a:t>
            </a:r>
            <a:r>
              <a:rPr lang="en-US" sz="2200" i="1" dirty="0" err="1"/>
              <a:t>kỹ</a:t>
            </a:r>
            <a:r>
              <a:rPr lang="en-US" sz="2200" i="1" dirty="0"/>
              <a:t> </a:t>
            </a:r>
            <a:r>
              <a:rPr lang="en-US" sz="2200" i="1" dirty="0" err="1"/>
              <a:t>thuật</a:t>
            </a:r>
            <a:r>
              <a:rPr lang="en-US" sz="2200" i="1" dirty="0"/>
              <a:t>”.</a:t>
            </a:r>
            <a:endParaRPr lang="en-US" sz="2200" dirty="0"/>
          </a:p>
        </p:txBody>
      </p:sp>
      <p:sp>
        <p:nvSpPr>
          <p:cNvPr id="8211" name="Rectangle 2"/>
          <p:cNvSpPr>
            <a:spLocks noGrp="1" noChangeArrowheads="1"/>
          </p:cNvSpPr>
          <p:nvPr>
            <p:ph type="title"/>
          </p:nvPr>
        </p:nvSpPr>
        <p:spPr>
          <a:xfrm>
            <a:off x="806896" y="44624"/>
            <a:ext cx="8229600" cy="868363"/>
          </a:xfrm>
        </p:spPr>
        <p:txBody>
          <a:bodyPr/>
          <a:lstStyle/>
          <a:p>
            <a:r>
              <a:rPr lang="en-US" sz="3200" i="0" dirty="0" err="1" smtClean="0">
                <a:solidFill>
                  <a:srgbClr val="0000CC"/>
                </a:solidFill>
                <a:latin typeface="Times New Roman" pitchFamily="18" charset="0"/>
                <a:cs typeface="Times New Roman" pitchFamily="18" charset="0"/>
              </a:rPr>
              <a:t>Phương</a:t>
            </a:r>
            <a:r>
              <a:rPr lang="en-US" sz="3200" i="0" dirty="0" smtClean="0">
                <a:solidFill>
                  <a:srgbClr val="0000CC"/>
                </a:solidFill>
                <a:latin typeface="Times New Roman" pitchFamily="18" charset="0"/>
                <a:cs typeface="Times New Roman" pitchFamily="18" charset="0"/>
              </a:rPr>
              <a:t> </a:t>
            </a:r>
            <a:r>
              <a:rPr lang="en-US" sz="3200" i="0" dirty="0" err="1" smtClean="0">
                <a:solidFill>
                  <a:srgbClr val="0000CC"/>
                </a:solidFill>
                <a:latin typeface="Times New Roman" pitchFamily="18" charset="0"/>
                <a:cs typeface="Times New Roman" pitchFamily="18" charset="0"/>
              </a:rPr>
              <a:t>pháp</a:t>
            </a:r>
            <a:r>
              <a:rPr lang="en-US" sz="3200" i="0" dirty="0" smtClean="0">
                <a:solidFill>
                  <a:srgbClr val="0000CC"/>
                </a:solidFill>
                <a:latin typeface="Times New Roman" pitchFamily="18" charset="0"/>
                <a:cs typeface="Times New Roman" pitchFamily="18" charset="0"/>
              </a:rPr>
              <a:t> </a:t>
            </a:r>
            <a:r>
              <a:rPr lang="en-US" sz="3200" i="0" dirty="0" err="1" smtClean="0">
                <a:solidFill>
                  <a:srgbClr val="0000CC"/>
                </a:solidFill>
                <a:latin typeface="Times New Roman" pitchFamily="18" charset="0"/>
                <a:cs typeface="Times New Roman" pitchFamily="18" charset="0"/>
              </a:rPr>
              <a:t>giáo</a:t>
            </a:r>
            <a:r>
              <a:rPr lang="en-US" sz="3200" i="0" dirty="0" smtClean="0">
                <a:solidFill>
                  <a:srgbClr val="0000CC"/>
                </a:solidFill>
                <a:latin typeface="Times New Roman" pitchFamily="18" charset="0"/>
                <a:cs typeface="Times New Roman" pitchFamily="18" charset="0"/>
              </a:rPr>
              <a:t> </a:t>
            </a:r>
            <a:r>
              <a:rPr lang="en-US" sz="3200" i="0" dirty="0" err="1" smtClean="0">
                <a:solidFill>
                  <a:srgbClr val="0000CC"/>
                </a:solidFill>
                <a:latin typeface="Times New Roman" pitchFamily="18" charset="0"/>
                <a:cs typeface="Times New Roman" pitchFamily="18" charset="0"/>
              </a:rPr>
              <a:t>dục</a:t>
            </a:r>
            <a:r>
              <a:rPr lang="en-US" sz="3200" i="0" dirty="0" smtClean="0">
                <a:solidFill>
                  <a:srgbClr val="0000CC"/>
                </a:solidFill>
                <a:latin typeface="Times New Roman" pitchFamily="18" charset="0"/>
                <a:cs typeface="Times New Roman" pitchFamily="18" charset="0"/>
              </a:rPr>
              <a:t> STEM</a:t>
            </a:r>
            <a:endParaRPr lang="en-US" sz="3200" i="0" dirty="0">
              <a:solidFill>
                <a:srgbClr val="0000CC"/>
              </a:solidFill>
              <a:latin typeface="Times New Roman" pitchFamily="18" charset="0"/>
              <a:cs typeface="Times New Roman" pitchFamily="18" charset="0"/>
            </a:endParaRPr>
          </a:p>
        </p:txBody>
      </p:sp>
      <p:sp>
        <p:nvSpPr>
          <p:cNvPr id="58369" name="Rectangle 1"/>
          <p:cNvSpPr>
            <a:spLocks noChangeArrowheads="1"/>
          </p:cNvSpPr>
          <p:nvPr/>
        </p:nvSpPr>
        <p:spPr bwMode="auto">
          <a:xfrm>
            <a:off x="827585" y="836712"/>
            <a:ext cx="8316415" cy="830997"/>
          </a:xfrm>
          <a:prstGeom prst="rect">
            <a:avLst/>
          </a:prstGeom>
          <a:noFill/>
          <a:ln w="9525">
            <a:noFill/>
            <a:miter lim="800000"/>
            <a:headEnd/>
            <a:tailEnd/>
          </a:ln>
          <a:effectLst>
            <a:prstShdw prst="shdw17" dist="17961" dir="2700000">
              <a:schemeClr val="accent1">
                <a:gamma/>
                <a:shade val="60000"/>
                <a:invGamma/>
              </a:schemeClr>
            </a:prst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STEM: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Một</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phương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pháp</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chủ</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đạo</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của</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giáo</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dục</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thế</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giới</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trong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giai</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đoạn</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cách</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mạng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công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nghiệp</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4</a:t>
            </a:r>
            <a:endParaRPr kumimoji="0" lang="en-US" sz="2400" b="1" i="0" u="none" strike="noStrike" cap="none" normalizeH="0" baseline="0" dirty="0" smtClean="0">
              <a:ln>
                <a:noFill/>
              </a:ln>
              <a:solidFill>
                <a:srgbClr val="0000CC"/>
              </a:solidFill>
              <a:effectLst/>
              <a:latin typeface="Times New Roman" pitchFamily="18" charset="0"/>
              <a:cs typeface="Times New Roman" pitchFamily="18" charset="0"/>
            </a:endParaRPr>
          </a:p>
        </p:txBody>
      </p:sp>
      <p:pic>
        <p:nvPicPr>
          <p:cNvPr id="58371" name="Picture 3" descr="Hình ảnh có liên quan"/>
          <p:cNvPicPr>
            <a:picLocks noChangeAspect="1" noChangeArrowheads="1"/>
          </p:cNvPicPr>
          <p:nvPr/>
        </p:nvPicPr>
        <p:blipFill>
          <a:blip r:embed="rId3" cstate="print"/>
          <a:srcRect/>
          <a:stretch>
            <a:fillRect/>
          </a:stretch>
        </p:blipFill>
        <p:spPr bwMode="auto">
          <a:xfrm>
            <a:off x="107504" y="2276872"/>
            <a:ext cx="3498159" cy="2664296"/>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8369"/>
                                        </p:tgtEl>
                                        <p:attrNameLst>
                                          <p:attrName>style.visibility</p:attrName>
                                        </p:attrNameLst>
                                      </p:cBhvr>
                                      <p:to>
                                        <p:strVal val="visible"/>
                                      </p:to>
                                    </p:set>
                                    <p:animEffect transition="in" filter="blinds(horizontal)">
                                      <p:cBhvr>
                                        <p:cTn id="7" dur="500"/>
                                        <p:tgtEl>
                                          <p:spTgt spid="58369"/>
                                        </p:tgtEl>
                                      </p:cBhvr>
                                    </p:animEffect>
                                  </p:childTnLst>
                                </p:cTn>
                              </p:par>
                              <p:par>
                                <p:cTn id="8" presetID="3" presetClass="entr" presetSubtype="10" fill="hold" nodeType="withEffect">
                                  <p:stCondLst>
                                    <p:cond delay="0"/>
                                  </p:stCondLst>
                                  <p:childTnLst>
                                    <p:set>
                                      <p:cBhvr>
                                        <p:cTn id="9" dur="1" fill="hold">
                                          <p:stCondLst>
                                            <p:cond delay="0"/>
                                          </p:stCondLst>
                                        </p:cTn>
                                        <p:tgtEl>
                                          <p:spTgt spid="58371"/>
                                        </p:tgtEl>
                                        <p:attrNameLst>
                                          <p:attrName>style.visibility</p:attrName>
                                        </p:attrNameLst>
                                      </p:cBhvr>
                                      <p:to>
                                        <p:strVal val="visible"/>
                                      </p:to>
                                    </p:set>
                                    <p:animEffect transition="in" filter="blinds(horizontal)">
                                      <p:cBhvr>
                                        <p:cTn id="10" dur="500"/>
                                        <p:tgtEl>
                                          <p:spTgt spid="583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1371"/>
                                        </p:tgtEl>
                                        <p:attrNameLst>
                                          <p:attrName>style.visibility</p:attrName>
                                        </p:attrNameLst>
                                      </p:cBhvr>
                                      <p:to>
                                        <p:strVal val="visible"/>
                                      </p:to>
                                    </p:set>
                                    <p:animEffect transition="in" filter="blinds(horizontal)">
                                      <p:cBhvr>
                                        <p:cTn id="13" dur="500"/>
                                        <p:tgtEl>
                                          <p:spTgt spid="441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71" grpId="0"/>
      <p:bldP spid="583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71" name="Text Box 4"/>
          <p:cNvSpPr txBox="1">
            <a:spLocks noChangeArrowheads="1"/>
          </p:cNvSpPr>
          <p:nvPr/>
        </p:nvSpPr>
        <p:spPr bwMode="black">
          <a:xfrm>
            <a:off x="3707904" y="1772816"/>
            <a:ext cx="5328592" cy="3647152"/>
          </a:xfrm>
          <a:prstGeom prst="rect">
            <a:avLst/>
          </a:prstGeom>
          <a:noFill/>
          <a:ln w="9525" algn="ctr">
            <a:noFill/>
            <a:miter lim="800000"/>
            <a:headEnd/>
            <a:tailEnd/>
          </a:ln>
        </p:spPr>
        <p:txBody>
          <a:bodyPr wrap="square">
            <a:spAutoFit/>
          </a:bodyPr>
          <a:lstStyle/>
          <a:p>
            <a:pPr algn="just"/>
            <a:r>
              <a:rPr lang="en-US" sz="2100" b="1" dirty="0" err="1"/>
              <a:t>Chỉ</a:t>
            </a:r>
            <a:r>
              <a:rPr lang="en-US" sz="2100" b="1" dirty="0"/>
              <a:t> </a:t>
            </a:r>
            <a:r>
              <a:rPr lang="en-US" sz="2100" b="1" dirty="0" err="1"/>
              <a:t>thị</a:t>
            </a:r>
            <a:r>
              <a:rPr lang="en-US" sz="2100" b="1" dirty="0"/>
              <a:t> 16/CT-</a:t>
            </a:r>
            <a:r>
              <a:rPr lang="en-US" sz="2100" b="1" dirty="0" err="1"/>
              <a:t>TTg</a:t>
            </a:r>
            <a:r>
              <a:rPr lang="en-US" sz="2100" b="1" dirty="0"/>
              <a:t> (04/5/2017):</a:t>
            </a:r>
            <a:r>
              <a:rPr lang="en-US" sz="2100" dirty="0"/>
              <a:t> </a:t>
            </a:r>
            <a:r>
              <a:rPr lang="vi-VN" sz="2100" dirty="0"/>
              <a:t>Thay đổi mạnh mẽ các chính sách, nội dung, phương pháp giáo dục và dạy nghề nhằm tạo ra nguồn nhân lực có khả năng tiếp nhận các xu thế công nghệ sản xuất mới, trong đó cần tập trung vào thúc đẩy đào tạo về khoa học, công nghệ, kỹ thuật và toán học (STEM), ngoại ngữ, tin học trong chương trình giáo dục phổ thông;</a:t>
            </a:r>
            <a:r>
              <a:rPr lang="en-US" sz="2100" dirty="0"/>
              <a:t> </a:t>
            </a:r>
            <a:r>
              <a:rPr lang="en-US" sz="2100" dirty="0" err="1"/>
              <a:t>Tổ</a:t>
            </a:r>
            <a:r>
              <a:rPr lang="en-US" sz="2100" dirty="0"/>
              <a:t> </a:t>
            </a:r>
            <a:r>
              <a:rPr lang="en-US" sz="2100" dirty="0" err="1"/>
              <a:t>chức</a:t>
            </a:r>
            <a:r>
              <a:rPr lang="en-US" sz="2100" dirty="0"/>
              <a:t> </a:t>
            </a:r>
            <a:r>
              <a:rPr lang="en-US" sz="2100" dirty="0" err="1"/>
              <a:t>thí</a:t>
            </a:r>
            <a:r>
              <a:rPr lang="en-US" sz="2100" dirty="0"/>
              <a:t> </a:t>
            </a:r>
            <a:r>
              <a:rPr lang="en-US" sz="2100" dirty="0" err="1"/>
              <a:t>điểm</a:t>
            </a:r>
            <a:r>
              <a:rPr lang="en-US" sz="2100" dirty="0"/>
              <a:t> </a:t>
            </a:r>
            <a:r>
              <a:rPr lang="en-US" sz="2100" dirty="0" err="1"/>
              <a:t>tại</a:t>
            </a:r>
            <a:r>
              <a:rPr lang="en-US" sz="2100" dirty="0"/>
              <a:t> </a:t>
            </a:r>
            <a:r>
              <a:rPr lang="en-US" sz="2100" dirty="0" err="1"/>
              <a:t>một</a:t>
            </a:r>
            <a:r>
              <a:rPr lang="en-US" sz="2100" dirty="0"/>
              <a:t> </a:t>
            </a:r>
            <a:r>
              <a:rPr lang="en-US" sz="2100" dirty="0" err="1"/>
              <a:t>số</a:t>
            </a:r>
            <a:r>
              <a:rPr lang="en-US" sz="2100" dirty="0"/>
              <a:t> </a:t>
            </a:r>
            <a:r>
              <a:rPr lang="en-US" sz="2100" dirty="0" err="1"/>
              <a:t>trường</a:t>
            </a:r>
            <a:r>
              <a:rPr lang="en-US" sz="2100" dirty="0"/>
              <a:t> </a:t>
            </a:r>
            <a:r>
              <a:rPr lang="en-US" sz="2100" dirty="0" err="1"/>
              <a:t>phổ</a:t>
            </a:r>
            <a:r>
              <a:rPr lang="en-US" sz="2100" dirty="0"/>
              <a:t> </a:t>
            </a:r>
            <a:r>
              <a:rPr lang="en-US" sz="2100" dirty="0" err="1"/>
              <a:t>thông</a:t>
            </a:r>
            <a:r>
              <a:rPr lang="en-US" sz="2100" dirty="0"/>
              <a:t> </a:t>
            </a:r>
            <a:r>
              <a:rPr lang="en-US" sz="2100" dirty="0" err="1"/>
              <a:t>ngay</a:t>
            </a:r>
            <a:r>
              <a:rPr lang="en-US" sz="2100" dirty="0"/>
              <a:t> </a:t>
            </a:r>
            <a:r>
              <a:rPr lang="en-US" sz="2100" dirty="0" err="1"/>
              <a:t>từ</a:t>
            </a:r>
            <a:r>
              <a:rPr lang="en-US" sz="2100" dirty="0"/>
              <a:t> </a:t>
            </a:r>
            <a:r>
              <a:rPr lang="en-US" sz="2100" dirty="0" err="1"/>
              <a:t>năm</a:t>
            </a:r>
            <a:r>
              <a:rPr lang="en-US" sz="2100" dirty="0"/>
              <a:t> </a:t>
            </a:r>
            <a:r>
              <a:rPr lang="en-US" sz="2100" dirty="0" err="1"/>
              <a:t>học</a:t>
            </a:r>
            <a:r>
              <a:rPr lang="en-US" sz="2100" dirty="0"/>
              <a:t> 2017 – 2018.</a:t>
            </a:r>
          </a:p>
        </p:txBody>
      </p:sp>
      <p:sp>
        <p:nvSpPr>
          <p:cNvPr id="58369" name="Rectangle 1"/>
          <p:cNvSpPr>
            <a:spLocks noChangeArrowheads="1"/>
          </p:cNvSpPr>
          <p:nvPr/>
        </p:nvSpPr>
        <p:spPr bwMode="auto">
          <a:xfrm>
            <a:off x="1043609" y="764704"/>
            <a:ext cx="7488831" cy="830997"/>
          </a:xfrm>
          <a:prstGeom prst="rect">
            <a:avLst/>
          </a:prstGeom>
          <a:noFill/>
          <a:ln w="9525">
            <a:noFill/>
            <a:miter lim="800000"/>
            <a:headEnd/>
            <a:tailEnd/>
          </a:ln>
          <a:effectLst>
            <a:prstShdw prst="shdw17" dist="17961" dir="2700000">
              <a:schemeClr val="accent1">
                <a:gamma/>
                <a:shade val="60000"/>
                <a:invGamma/>
              </a:schemeClr>
            </a:prst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STEM: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Một</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phương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pháp</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chủ</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đạo</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của</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giáo</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dục</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thế</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giới</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trong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giai</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đoạn</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cách</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mạng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công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nghiệp</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4</a:t>
            </a:r>
            <a:endParaRPr kumimoji="0" lang="en-US" sz="2400" b="1" i="0" u="none" strike="noStrike" cap="none" normalizeH="0" baseline="0" dirty="0" smtClean="0">
              <a:ln>
                <a:noFill/>
              </a:ln>
              <a:solidFill>
                <a:srgbClr val="0000CC"/>
              </a:solidFill>
              <a:effectLst/>
              <a:latin typeface="Times New Roman" pitchFamily="18" charset="0"/>
              <a:cs typeface="Times New Roman" pitchFamily="18" charset="0"/>
            </a:endParaRPr>
          </a:p>
        </p:txBody>
      </p:sp>
      <p:pic>
        <p:nvPicPr>
          <p:cNvPr id="73730" name="Picture 2" descr="Kết quả hình ảnh cho nguyễn xuân phúc"/>
          <p:cNvPicPr>
            <a:picLocks noChangeAspect="1" noChangeArrowheads="1"/>
          </p:cNvPicPr>
          <p:nvPr/>
        </p:nvPicPr>
        <p:blipFill>
          <a:blip r:embed="rId3" cstate="print"/>
          <a:srcRect/>
          <a:stretch>
            <a:fillRect/>
          </a:stretch>
        </p:blipFill>
        <p:spPr bwMode="auto">
          <a:xfrm>
            <a:off x="155510" y="1916832"/>
            <a:ext cx="3552394" cy="2664296"/>
          </a:xfrm>
          <a:prstGeom prst="rect">
            <a:avLst/>
          </a:prstGeom>
          <a:noFill/>
        </p:spPr>
      </p:pic>
      <p:sp>
        <p:nvSpPr>
          <p:cNvPr id="73731" name="Rectangle 3"/>
          <p:cNvSpPr>
            <a:spLocks noChangeArrowheads="1"/>
          </p:cNvSpPr>
          <p:nvPr/>
        </p:nvSpPr>
        <p:spPr bwMode="auto">
          <a:xfrm>
            <a:off x="288032" y="5704220"/>
            <a:ext cx="702027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STEM:</a:t>
            </a:r>
            <a:r>
              <a:rPr kumimoji="0" lang="en-US" sz="2400" b="1" i="0" u="none" strike="noStrike" cap="none" normalizeH="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Hiểu</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thế</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nào</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cho</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lang="en-US" sz="2400" b="1" dirty="0" err="1" smtClean="0">
                <a:solidFill>
                  <a:srgbClr val="0000CC"/>
                </a:solidFill>
                <a:latin typeface="Times New Roman" pitchFamily="18" charset="0"/>
                <a:ea typeface="Calibri" pitchFamily="34" charset="0"/>
                <a:cs typeface="Times New Roman" pitchFamily="18" charset="0"/>
              </a:rPr>
              <a:t>đú</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ng</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a:solidFill>
                  <a:srgbClr val="0000CC"/>
                </a:solidFill>
                <a:latin typeface="Times New Roman" pitchFamily="18" charset="0"/>
                <a:ea typeface="Calibri" pitchFamily="34" charset="0"/>
                <a:cs typeface="Times New Roman" pitchFamily="18" charset="0"/>
              </a:rPr>
              <a:t>	</a:t>
            </a:r>
            <a:r>
              <a:rPr lang="en-US" sz="2400" b="1" dirty="0" smtClean="0">
                <a:solidFill>
                  <a:srgbClr val="0000CC"/>
                </a:solidFill>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Thực</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hiện</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thế</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nào</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cho</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có</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hiệu</a:t>
            </a:r>
            <a:r>
              <a:rPr kumimoji="0" lang="en-US" sz="2400" b="1" i="0" u="none" strike="noStrike" cap="none" normalizeH="0" dirty="0" smtClean="0">
                <a:ln>
                  <a:noFill/>
                </a:ln>
                <a:solidFill>
                  <a:srgbClr val="0000CC"/>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Times New Roman" pitchFamily="18" charset="0"/>
              </a:rPr>
              <a:t>quả</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rgbClr val="0000CC"/>
              </a:solidFill>
              <a:effectLst/>
              <a:latin typeface="Times New Roman" pitchFamily="18" charset="0"/>
              <a:cs typeface="Times New Roman" pitchFamily="18" charset="0"/>
            </a:endParaRPr>
          </a:p>
        </p:txBody>
      </p:sp>
      <p:sp>
        <p:nvSpPr>
          <p:cNvPr id="8" name="Rectangle 3"/>
          <p:cNvSpPr>
            <a:spLocks noChangeArrowheads="1"/>
          </p:cNvSpPr>
          <p:nvPr/>
        </p:nvSpPr>
        <p:spPr bwMode="auto">
          <a:xfrm>
            <a:off x="1835696" y="127085"/>
            <a:ext cx="6048672" cy="584775"/>
          </a:xfrm>
          <a:prstGeom prst="rect">
            <a:avLst/>
          </a:prstGeom>
          <a:noFill/>
          <a:ln w="9525">
            <a:noFill/>
            <a:miter lim="800000"/>
            <a:headEnd/>
            <a:tailEnd/>
          </a:ln>
          <a:effectLst>
            <a:prstShdw prst="shdw17" dist="17961" dir="2700000">
              <a:schemeClr val="accent1">
                <a:gamma/>
                <a:shade val="60000"/>
                <a:invGamma/>
              </a:schemeClr>
            </a:prstShdw>
          </a:effectLst>
        </p:spPr>
        <p:txBody>
          <a:bodyPr vert="horz" wrap="square" lIns="91440" tIns="45720" rIns="91440" bIns="45720" numCol="1" anchor="ctr" anchorCtr="0" compatLnSpc="1">
            <a:prstTxWarp prst="textNoShape">
              <a:avLst/>
            </a:prstTxWarp>
            <a:spAutoFit/>
          </a:bodyPr>
          <a:lstStyle/>
          <a:p>
            <a:pPr lvl="0" algn="ctr" eaLnBrk="0" hangingPunct="0"/>
            <a:r>
              <a:rPr lang="en-US" sz="3200" b="1" i="0" dirty="0" err="1" smtClean="0">
                <a:solidFill>
                  <a:srgbClr val="0000CC"/>
                </a:solidFill>
                <a:latin typeface="Times New Roman" pitchFamily="18" charset="0"/>
                <a:cs typeface="Times New Roman" pitchFamily="18" charset="0"/>
              </a:rPr>
              <a:t>Phương</a:t>
            </a:r>
            <a:r>
              <a:rPr lang="en-US" sz="3200" b="1" i="0" dirty="0" smtClean="0">
                <a:solidFill>
                  <a:srgbClr val="0000CC"/>
                </a:solidFill>
                <a:latin typeface="Times New Roman" pitchFamily="18" charset="0"/>
                <a:cs typeface="Times New Roman" pitchFamily="18" charset="0"/>
              </a:rPr>
              <a:t> </a:t>
            </a:r>
            <a:r>
              <a:rPr lang="en-US" sz="3200" b="1" i="0" dirty="0" err="1" smtClean="0">
                <a:solidFill>
                  <a:srgbClr val="0000CC"/>
                </a:solidFill>
                <a:latin typeface="Times New Roman" pitchFamily="18" charset="0"/>
                <a:cs typeface="Times New Roman" pitchFamily="18" charset="0"/>
              </a:rPr>
              <a:t>pháp</a:t>
            </a:r>
            <a:r>
              <a:rPr lang="en-US" sz="3200" b="1" i="0" dirty="0" smtClean="0">
                <a:solidFill>
                  <a:srgbClr val="0000CC"/>
                </a:solidFill>
                <a:latin typeface="Times New Roman" pitchFamily="18" charset="0"/>
                <a:cs typeface="Times New Roman" pitchFamily="18" charset="0"/>
              </a:rPr>
              <a:t> </a:t>
            </a:r>
            <a:r>
              <a:rPr lang="en-US" sz="3200" b="1" i="0" dirty="0" err="1" smtClean="0">
                <a:solidFill>
                  <a:srgbClr val="0000CC"/>
                </a:solidFill>
                <a:latin typeface="Times New Roman" pitchFamily="18" charset="0"/>
                <a:cs typeface="Times New Roman" pitchFamily="18" charset="0"/>
              </a:rPr>
              <a:t>giáo</a:t>
            </a:r>
            <a:r>
              <a:rPr lang="en-US" sz="3200" b="1" i="0" dirty="0" smtClean="0">
                <a:solidFill>
                  <a:srgbClr val="0000CC"/>
                </a:solidFill>
                <a:latin typeface="Times New Roman" pitchFamily="18" charset="0"/>
                <a:cs typeface="Times New Roman" pitchFamily="18" charset="0"/>
              </a:rPr>
              <a:t> </a:t>
            </a:r>
            <a:r>
              <a:rPr lang="en-US" sz="3200" b="1" i="0" dirty="0" err="1" smtClean="0">
                <a:solidFill>
                  <a:srgbClr val="0000CC"/>
                </a:solidFill>
                <a:latin typeface="Times New Roman" pitchFamily="18" charset="0"/>
                <a:cs typeface="Times New Roman" pitchFamily="18" charset="0"/>
              </a:rPr>
              <a:t>dục</a:t>
            </a:r>
            <a:r>
              <a:rPr lang="en-US" sz="3200" b="1" i="0" dirty="0" smtClean="0">
                <a:solidFill>
                  <a:srgbClr val="0000CC"/>
                </a:solidFill>
                <a:latin typeface="Times New Roman" pitchFamily="18" charset="0"/>
                <a:cs typeface="Times New Roman" pitchFamily="18" charset="0"/>
              </a:rPr>
              <a:t> STEM</a:t>
            </a:r>
            <a:endParaRPr kumimoji="0" lang="en-US" sz="3200" b="1" i="0" u="none" strike="noStrike" cap="none" normalizeH="0" baseline="0" dirty="0" smtClean="0">
              <a:ln>
                <a:noFill/>
              </a:ln>
              <a:solidFill>
                <a:srgbClr val="0000CC"/>
              </a:solidFill>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369"/>
                                        </p:tgtEl>
                                        <p:attrNameLst>
                                          <p:attrName>style.visibility</p:attrName>
                                        </p:attrNameLst>
                                      </p:cBhvr>
                                      <p:to>
                                        <p:strVal val="visible"/>
                                      </p:to>
                                    </p:set>
                                    <p:animEffect transition="in" filter="blinds(horizontal)">
                                      <p:cBhvr>
                                        <p:cTn id="10" dur="500"/>
                                        <p:tgtEl>
                                          <p:spTgt spid="5836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1371"/>
                                        </p:tgtEl>
                                        <p:attrNameLst>
                                          <p:attrName>style.visibility</p:attrName>
                                        </p:attrNameLst>
                                      </p:cBhvr>
                                      <p:to>
                                        <p:strVal val="visible"/>
                                      </p:to>
                                    </p:set>
                                    <p:animEffect transition="in" filter="blinds(horizontal)">
                                      <p:cBhvr>
                                        <p:cTn id="13" dur="500"/>
                                        <p:tgtEl>
                                          <p:spTgt spid="441371"/>
                                        </p:tgtEl>
                                      </p:cBhvr>
                                    </p:animEffect>
                                  </p:childTnLst>
                                </p:cTn>
                              </p:par>
                              <p:par>
                                <p:cTn id="14" presetID="3" presetClass="entr" presetSubtype="10" fill="hold" nodeType="withEffect">
                                  <p:stCondLst>
                                    <p:cond delay="0"/>
                                  </p:stCondLst>
                                  <p:childTnLst>
                                    <p:set>
                                      <p:cBhvr>
                                        <p:cTn id="15" dur="1" fill="hold">
                                          <p:stCondLst>
                                            <p:cond delay="0"/>
                                          </p:stCondLst>
                                        </p:cTn>
                                        <p:tgtEl>
                                          <p:spTgt spid="73730"/>
                                        </p:tgtEl>
                                        <p:attrNameLst>
                                          <p:attrName>style.visibility</p:attrName>
                                        </p:attrNameLst>
                                      </p:cBhvr>
                                      <p:to>
                                        <p:strVal val="visible"/>
                                      </p:to>
                                    </p:set>
                                    <p:animEffect transition="in" filter="blinds(horizontal)">
                                      <p:cBhvr>
                                        <p:cTn id="16" dur="500"/>
                                        <p:tgtEl>
                                          <p:spTgt spid="7373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3731"/>
                                        </p:tgtEl>
                                        <p:attrNameLst>
                                          <p:attrName>style.visibility</p:attrName>
                                        </p:attrNameLst>
                                      </p:cBhvr>
                                      <p:to>
                                        <p:strVal val="visible"/>
                                      </p:to>
                                    </p:set>
                                    <p:animEffect transition="in" filter="blinds(horizontal)">
                                      <p:cBhvr>
                                        <p:cTn id="21"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71" grpId="0"/>
      <p:bldP spid="58369" grpId="0"/>
      <p:bldP spid="7373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3"/>
          <p:cNvSpPr>
            <a:spLocks noChangeArrowheads="1"/>
          </p:cNvSpPr>
          <p:nvPr/>
        </p:nvSpPr>
        <p:spPr bwMode="auto">
          <a:xfrm>
            <a:off x="419317" y="2001029"/>
            <a:ext cx="8473163" cy="4524315"/>
          </a:xfrm>
          <a:prstGeom prst="rect">
            <a:avLst/>
          </a:prstGeom>
          <a:noFill/>
          <a:ln w="9525">
            <a:noFill/>
            <a:miter lim="800000"/>
            <a:headEnd/>
            <a:tailEnd/>
          </a:ln>
        </p:spPr>
        <p:txBody>
          <a:bodyPr wrap="square">
            <a:spAutoFit/>
          </a:bodyPr>
          <a:lstStyle/>
          <a:p>
            <a:pPr algn="just" eaLnBrk="0" hangingPunct="0"/>
            <a:r>
              <a:rPr lang="en-US" sz="2400" b="1" dirty="0" smtClean="0"/>
              <a:t>                      </a:t>
            </a:r>
            <a:r>
              <a:rPr lang="en-US" sz="2400" b="1" dirty="0" err="1" smtClean="0"/>
              <a:t>Hiệp</a:t>
            </a:r>
            <a:r>
              <a:rPr lang="en-US" sz="2400" b="1" dirty="0" smtClean="0"/>
              <a:t> </a:t>
            </a:r>
            <a:r>
              <a:rPr lang="en-US" sz="2400" b="1" dirty="0" err="1"/>
              <a:t>hội</a:t>
            </a:r>
            <a:r>
              <a:rPr lang="en-US" sz="2400" b="1" dirty="0"/>
              <a:t> </a:t>
            </a:r>
            <a:r>
              <a:rPr lang="en-US" sz="2400" b="1" dirty="0" err="1"/>
              <a:t>các</a:t>
            </a:r>
            <a:r>
              <a:rPr lang="en-US" sz="2400" b="1" dirty="0"/>
              <a:t> </a:t>
            </a:r>
            <a:r>
              <a:rPr lang="en-US" sz="2400" b="1" dirty="0" err="1"/>
              <a:t>giáo</a:t>
            </a:r>
            <a:r>
              <a:rPr lang="en-US" sz="2400" b="1" dirty="0"/>
              <a:t> </a:t>
            </a:r>
            <a:r>
              <a:rPr lang="en-US" sz="2400" b="1" dirty="0" err="1"/>
              <a:t>viên</a:t>
            </a:r>
            <a:r>
              <a:rPr lang="en-US" sz="2400" b="1" dirty="0"/>
              <a:t> </a:t>
            </a:r>
            <a:r>
              <a:rPr lang="en-US" sz="2400" b="1" dirty="0" err="1"/>
              <a:t>dạy</a:t>
            </a:r>
            <a:r>
              <a:rPr lang="en-US" sz="2400" b="1" dirty="0"/>
              <a:t> </a:t>
            </a:r>
            <a:r>
              <a:rPr lang="en-US" sz="2400" b="1" dirty="0" err="1"/>
              <a:t>khoa</a:t>
            </a:r>
            <a:r>
              <a:rPr lang="en-US" sz="2400" b="1" dirty="0"/>
              <a:t> </a:t>
            </a:r>
            <a:r>
              <a:rPr lang="en-US" sz="2400" b="1" dirty="0" err="1"/>
              <a:t>học</a:t>
            </a:r>
            <a:r>
              <a:rPr lang="en-US" sz="2400" b="1" dirty="0"/>
              <a:t> </a:t>
            </a:r>
            <a:r>
              <a:rPr lang="en-US" sz="2400" b="1" dirty="0" err="1"/>
              <a:t>quốc</a:t>
            </a:r>
            <a:r>
              <a:rPr lang="en-US" sz="2400" b="1" dirty="0"/>
              <a:t> </a:t>
            </a:r>
            <a:r>
              <a:rPr lang="en-US" sz="2400" b="1" dirty="0" smtClean="0"/>
              <a:t> ………………</a:t>
            </a:r>
            <a:r>
              <a:rPr lang="en-US" sz="2400" b="1" dirty="0" err="1" smtClean="0"/>
              <a:t>gia</a:t>
            </a:r>
            <a:r>
              <a:rPr lang="en-US" sz="2400" b="1" dirty="0" smtClean="0"/>
              <a:t> </a:t>
            </a:r>
            <a:r>
              <a:rPr lang="en-US" sz="2400" b="1" dirty="0" err="1" smtClean="0"/>
              <a:t>Mỹ</a:t>
            </a:r>
            <a:r>
              <a:rPr lang="en-US" sz="2400" b="1" dirty="0" smtClean="0"/>
              <a:t> (</a:t>
            </a:r>
            <a:r>
              <a:rPr lang="en-US" sz="2400" b="1" dirty="0"/>
              <a:t>National Science Teachers </a:t>
            </a:r>
            <a:r>
              <a:rPr lang="en-US" sz="2400" b="1" dirty="0" smtClean="0"/>
              <a:t>………………Association ) </a:t>
            </a:r>
            <a:r>
              <a:rPr lang="en-US" sz="2400" b="1" dirty="0" err="1"/>
              <a:t>định</a:t>
            </a:r>
            <a:r>
              <a:rPr lang="en-US" sz="2400" b="1" dirty="0"/>
              <a:t> </a:t>
            </a:r>
            <a:r>
              <a:rPr lang="en-US" sz="2400" b="1" dirty="0" err="1"/>
              <a:t>nghĩa</a:t>
            </a:r>
            <a:r>
              <a:rPr lang="en-US" sz="2400" b="1" dirty="0"/>
              <a:t>:</a:t>
            </a:r>
            <a:r>
              <a:rPr lang="en-US" sz="2400" dirty="0"/>
              <a:t> “</a:t>
            </a:r>
            <a:r>
              <a:rPr lang="en-US" sz="2400" i="1" dirty="0" err="1"/>
              <a:t>Giáo</a:t>
            </a:r>
            <a:r>
              <a:rPr lang="en-US" sz="2400" i="1" dirty="0"/>
              <a:t> </a:t>
            </a:r>
            <a:r>
              <a:rPr lang="en-US" sz="2400" i="1" dirty="0" err="1"/>
              <a:t>dục</a:t>
            </a:r>
            <a:r>
              <a:rPr lang="en-US" sz="2400" i="1" dirty="0"/>
              <a:t> STEM </a:t>
            </a:r>
            <a:r>
              <a:rPr lang="en-US" sz="2400" i="1" dirty="0" err="1"/>
              <a:t>là</a:t>
            </a:r>
            <a:r>
              <a:rPr lang="en-US" sz="2400" i="1" dirty="0"/>
              <a:t> </a:t>
            </a:r>
            <a:r>
              <a:rPr lang="en-US" sz="2400" i="1" dirty="0" smtClean="0"/>
              <a:t> ………………</a:t>
            </a:r>
            <a:r>
              <a:rPr lang="en-US" sz="2400" i="1" dirty="0" err="1" smtClean="0"/>
              <a:t>một</a:t>
            </a:r>
            <a:r>
              <a:rPr lang="en-US" sz="2400" i="1" dirty="0" smtClean="0"/>
              <a:t> </a:t>
            </a:r>
            <a:r>
              <a:rPr lang="en-US" sz="2400" i="1" dirty="0" err="1" smtClean="0"/>
              <a:t>cách</a:t>
            </a:r>
            <a:r>
              <a:rPr lang="en-US" sz="2400" i="1" dirty="0" smtClean="0"/>
              <a:t> </a:t>
            </a:r>
            <a:r>
              <a:rPr lang="en-US" sz="2400" i="1" dirty="0" err="1" smtClean="0"/>
              <a:t>tiếp</a:t>
            </a:r>
            <a:r>
              <a:rPr lang="en-US" sz="2400" i="1" dirty="0" smtClean="0"/>
              <a:t> </a:t>
            </a:r>
            <a:r>
              <a:rPr lang="en-US" sz="2400" i="1" dirty="0" err="1"/>
              <a:t>cận</a:t>
            </a:r>
            <a:r>
              <a:rPr lang="en-US" sz="2400" i="1" dirty="0"/>
              <a:t> </a:t>
            </a:r>
            <a:r>
              <a:rPr lang="en-US" sz="2400" i="1" dirty="0" err="1"/>
              <a:t>liên</a:t>
            </a:r>
            <a:r>
              <a:rPr lang="en-US" sz="2400" i="1" dirty="0"/>
              <a:t> </a:t>
            </a:r>
            <a:r>
              <a:rPr lang="en-US" sz="2400" i="1" dirty="0" err="1"/>
              <a:t>ngành</a:t>
            </a:r>
            <a:r>
              <a:rPr lang="en-US" sz="2400" i="1" dirty="0"/>
              <a:t> </a:t>
            </a:r>
            <a:r>
              <a:rPr lang="en-US" sz="2400" i="1" dirty="0" err="1"/>
              <a:t>trong</a:t>
            </a:r>
            <a:r>
              <a:rPr lang="en-US" sz="2400" i="1" dirty="0"/>
              <a:t> </a:t>
            </a:r>
            <a:r>
              <a:rPr lang="en-US" sz="2400" i="1" dirty="0" err="1"/>
              <a:t>quá</a:t>
            </a:r>
            <a:r>
              <a:rPr lang="en-US" sz="2400" i="1" dirty="0"/>
              <a:t> </a:t>
            </a:r>
            <a:r>
              <a:rPr lang="en-US" sz="2400" i="1" dirty="0" err="1"/>
              <a:t>trình</a:t>
            </a:r>
            <a:r>
              <a:rPr lang="en-US" sz="2400" i="1" dirty="0"/>
              <a:t> </a:t>
            </a:r>
            <a:r>
              <a:rPr lang="en-US" sz="2400" i="1" dirty="0" smtClean="0"/>
              <a:t>………………</a:t>
            </a:r>
            <a:r>
              <a:rPr lang="en-US" sz="2400" i="1" dirty="0" err="1" smtClean="0"/>
              <a:t>học</a:t>
            </a:r>
            <a:r>
              <a:rPr lang="en-US" sz="2400" i="1" dirty="0" smtClean="0"/>
              <a:t>, </a:t>
            </a:r>
            <a:r>
              <a:rPr lang="en-US" sz="2400" i="1" dirty="0" err="1" smtClean="0"/>
              <a:t>trong</a:t>
            </a:r>
            <a:r>
              <a:rPr lang="en-US" sz="2400" i="1" dirty="0" smtClean="0"/>
              <a:t> </a:t>
            </a:r>
            <a:r>
              <a:rPr lang="en-US" sz="2400" i="1" dirty="0" err="1"/>
              <a:t>đó</a:t>
            </a:r>
            <a:r>
              <a:rPr lang="en-US" sz="2400" i="1" dirty="0"/>
              <a:t> </a:t>
            </a:r>
            <a:r>
              <a:rPr lang="en-US" sz="2400" i="1" dirty="0" err="1" smtClean="0"/>
              <a:t>các</a:t>
            </a:r>
            <a:r>
              <a:rPr lang="en-US" sz="2400" i="1" dirty="0" smtClean="0"/>
              <a:t> </a:t>
            </a:r>
            <a:r>
              <a:rPr lang="en-US" sz="2400" i="1" dirty="0" err="1"/>
              <a:t>khái</a:t>
            </a:r>
            <a:r>
              <a:rPr lang="en-US" sz="2400" i="1" dirty="0"/>
              <a:t> </a:t>
            </a:r>
            <a:r>
              <a:rPr lang="en-US" sz="2400" i="1" dirty="0" err="1"/>
              <a:t>niệm</a:t>
            </a:r>
            <a:r>
              <a:rPr lang="en-US" sz="2400" i="1" dirty="0"/>
              <a:t> </a:t>
            </a:r>
            <a:r>
              <a:rPr lang="en-US" sz="2400" i="1" dirty="0" err="1"/>
              <a:t>học</a:t>
            </a:r>
            <a:r>
              <a:rPr lang="en-US" sz="2400" i="1" dirty="0"/>
              <a:t> </a:t>
            </a:r>
            <a:r>
              <a:rPr lang="en-US" sz="2400" i="1" dirty="0" err="1"/>
              <a:t>thuật</a:t>
            </a:r>
            <a:r>
              <a:rPr lang="en-US" sz="2400" i="1" dirty="0"/>
              <a:t> </a:t>
            </a:r>
            <a:r>
              <a:rPr lang="en-US" sz="2400" i="1" dirty="0" err="1"/>
              <a:t>mang</a:t>
            </a:r>
            <a:r>
              <a:rPr lang="en-US" sz="2400" i="1" dirty="0"/>
              <a:t> </a:t>
            </a:r>
            <a:r>
              <a:rPr lang="en-US" sz="2400" i="1" dirty="0" err="1"/>
              <a:t>tính</a:t>
            </a:r>
            <a:r>
              <a:rPr lang="en-US" sz="2400" i="1" dirty="0"/>
              <a:t> </a:t>
            </a:r>
            <a:r>
              <a:rPr lang="en-US" sz="2400" i="1" dirty="0" err="1"/>
              <a:t>nguyên</a:t>
            </a:r>
            <a:r>
              <a:rPr lang="en-US" sz="2400" i="1" dirty="0"/>
              <a:t> </a:t>
            </a:r>
            <a:r>
              <a:rPr lang="en-US" sz="2400" i="1" dirty="0" err="1"/>
              <a:t>tắc</a:t>
            </a:r>
            <a:r>
              <a:rPr lang="en-US" sz="2400" i="1" dirty="0"/>
              <a:t> </a:t>
            </a:r>
            <a:r>
              <a:rPr lang="en-US" sz="2400" i="1" dirty="0" err="1"/>
              <a:t>được</a:t>
            </a:r>
            <a:r>
              <a:rPr lang="en-US" sz="2400" i="1" dirty="0"/>
              <a:t> </a:t>
            </a:r>
            <a:r>
              <a:rPr lang="en-US" sz="2400" i="1" dirty="0" err="1"/>
              <a:t>lồng</a:t>
            </a:r>
            <a:r>
              <a:rPr lang="en-US" sz="2400" i="1" dirty="0"/>
              <a:t> </a:t>
            </a:r>
            <a:r>
              <a:rPr lang="en-US" sz="2400" i="1" dirty="0" err="1"/>
              <a:t>ghép</a:t>
            </a:r>
            <a:r>
              <a:rPr lang="en-US" sz="2400" i="1" dirty="0"/>
              <a:t> </a:t>
            </a:r>
            <a:r>
              <a:rPr lang="en-US" sz="2400" i="1" dirty="0" err="1"/>
              <a:t>với</a:t>
            </a:r>
            <a:r>
              <a:rPr lang="en-US" sz="2400" i="1" dirty="0"/>
              <a:t> </a:t>
            </a:r>
            <a:r>
              <a:rPr lang="en-US" sz="2400" i="1" dirty="0" err="1"/>
              <a:t>các</a:t>
            </a:r>
            <a:r>
              <a:rPr lang="en-US" sz="2400" i="1" dirty="0"/>
              <a:t> </a:t>
            </a:r>
            <a:r>
              <a:rPr lang="en-US" sz="2400" i="1" dirty="0" err="1"/>
              <a:t>bài</a:t>
            </a:r>
            <a:r>
              <a:rPr lang="en-US" sz="2400" i="1" dirty="0"/>
              <a:t> </a:t>
            </a:r>
            <a:r>
              <a:rPr lang="en-US" sz="2400" i="1" dirty="0" err="1"/>
              <a:t>học</a:t>
            </a:r>
            <a:r>
              <a:rPr lang="en-US" sz="2400" i="1" dirty="0"/>
              <a:t> </a:t>
            </a:r>
            <a:r>
              <a:rPr lang="en-US" sz="2400" i="1" dirty="0" err="1"/>
              <a:t>trong</a:t>
            </a:r>
            <a:r>
              <a:rPr lang="en-US" sz="2400" i="1" dirty="0"/>
              <a:t> </a:t>
            </a:r>
            <a:r>
              <a:rPr lang="en-US" sz="2400" i="1" dirty="0" err="1"/>
              <a:t>thế</a:t>
            </a:r>
            <a:r>
              <a:rPr lang="en-US" sz="2400" i="1" dirty="0"/>
              <a:t> </a:t>
            </a:r>
            <a:r>
              <a:rPr lang="en-US" sz="2400" i="1" dirty="0" err="1"/>
              <a:t>giới</a:t>
            </a:r>
            <a:r>
              <a:rPr lang="en-US" sz="2400" i="1" dirty="0"/>
              <a:t> </a:t>
            </a:r>
            <a:r>
              <a:rPr lang="en-US" sz="2400" i="1" dirty="0" err="1"/>
              <a:t>thực</a:t>
            </a:r>
            <a:r>
              <a:rPr lang="en-US" sz="2400" i="1" dirty="0"/>
              <a:t>, ở </a:t>
            </a:r>
            <a:r>
              <a:rPr lang="en-US" sz="2400" i="1" dirty="0" err="1"/>
              <a:t>đó</a:t>
            </a:r>
            <a:r>
              <a:rPr lang="en-US" sz="2400" i="1" dirty="0"/>
              <a:t> </a:t>
            </a:r>
            <a:r>
              <a:rPr lang="en-US" sz="2400" i="1" dirty="0" err="1"/>
              <a:t>các</a:t>
            </a:r>
            <a:r>
              <a:rPr lang="en-US" sz="2400" i="1" dirty="0"/>
              <a:t> </a:t>
            </a:r>
            <a:r>
              <a:rPr lang="en-US" sz="2400" i="1" dirty="0" err="1"/>
              <a:t>học</a:t>
            </a:r>
            <a:r>
              <a:rPr lang="en-US" sz="2400" i="1" dirty="0"/>
              <a:t> </a:t>
            </a:r>
            <a:r>
              <a:rPr lang="en-US" sz="2400" i="1" dirty="0" err="1"/>
              <a:t>sinh</a:t>
            </a:r>
            <a:r>
              <a:rPr lang="en-US" sz="2400" i="1" dirty="0"/>
              <a:t> </a:t>
            </a:r>
            <a:r>
              <a:rPr lang="en-US" sz="2400" i="1" dirty="0" err="1"/>
              <a:t>áp</a:t>
            </a:r>
            <a:r>
              <a:rPr lang="en-US" sz="2400" i="1" dirty="0"/>
              <a:t> </a:t>
            </a:r>
            <a:r>
              <a:rPr lang="en-US" sz="2400" i="1" dirty="0" err="1"/>
              <a:t>dụng</a:t>
            </a:r>
            <a:r>
              <a:rPr lang="en-US" sz="2400" i="1" dirty="0"/>
              <a:t> </a:t>
            </a:r>
            <a:r>
              <a:rPr lang="en-US" sz="2400" i="1" dirty="0" err="1"/>
              <a:t>các</a:t>
            </a:r>
            <a:r>
              <a:rPr lang="en-US" sz="2400" i="1" dirty="0"/>
              <a:t> </a:t>
            </a:r>
            <a:r>
              <a:rPr lang="en-US" sz="2400" i="1" dirty="0" err="1"/>
              <a:t>kiến</a:t>
            </a:r>
            <a:r>
              <a:rPr lang="en-US" sz="2400" i="1" dirty="0"/>
              <a:t> </a:t>
            </a:r>
            <a:r>
              <a:rPr lang="en-US" sz="2400" i="1" dirty="0" err="1"/>
              <a:t>thức</a:t>
            </a:r>
            <a:r>
              <a:rPr lang="en-US" sz="2400" i="1" dirty="0"/>
              <a:t> </a:t>
            </a:r>
            <a:r>
              <a:rPr lang="en-US" sz="2400" i="1" dirty="0" err="1"/>
              <a:t>trong</a:t>
            </a:r>
            <a:r>
              <a:rPr lang="en-US" sz="2400" i="1" dirty="0"/>
              <a:t> </a:t>
            </a:r>
            <a:r>
              <a:rPr lang="en-US" sz="2400" i="1" dirty="0" err="1"/>
              <a:t>khoa</a:t>
            </a:r>
            <a:r>
              <a:rPr lang="en-US" sz="2400" i="1" dirty="0"/>
              <a:t> </a:t>
            </a:r>
            <a:r>
              <a:rPr lang="en-US" sz="2400" i="1" dirty="0" err="1"/>
              <a:t>học</a:t>
            </a:r>
            <a:r>
              <a:rPr lang="en-US" sz="2400" i="1" dirty="0"/>
              <a:t>, </a:t>
            </a:r>
            <a:r>
              <a:rPr lang="en-US" sz="2400" i="1" dirty="0" err="1"/>
              <a:t>công</a:t>
            </a:r>
            <a:r>
              <a:rPr lang="en-US" sz="2400" i="1" dirty="0"/>
              <a:t> </a:t>
            </a:r>
            <a:r>
              <a:rPr lang="en-US" sz="2400" i="1" dirty="0" err="1"/>
              <a:t>nghệ</a:t>
            </a:r>
            <a:r>
              <a:rPr lang="en-US" sz="2400" i="1" dirty="0"/>
              <a:t>, </a:t>
            </a:r>
            <a:r>
              <a:rPr lang="en-US" sz="2400" i="1" dirty="0" err="1"/>
              <a:t>kỹ</a:t>
            </a:r>
            <a:r>
              <a:rPr lang="en-US" sz="2400" i="1" dirty="0"/>
              <a:t> </a:t>
            </a:r>
            <a:r>
              <a:rPr lang="en-US" sz="2400" i="1" dirty="0" err="1"/>
              <a:t>thuật</a:t>
            </a:r>
            <a:r>
              <a:rPr lang="en-US" sz="2400" i="1" dirty="0"/>
              <a:t> </a:t>
            </a:r>
            <a:r>
              <a:rPr lang="en-US" sz="2400" i="1" dirty="0" err="1"/>
              <a:t>và</a:t>
            </a:r>
            <a:r>
              <a:rPr lang="en-US" sz="2400" i="1" dirty="0"/>
              <a:t> </a:t>
            </a:r>
            <a:r>
              <a:rPr lang="en-US" sz="2400" i="1" dirty="0" err="1"/>
              <a:t>toán</a:t>
            </a:r>
            <a:r>
              <a:rPr lang="en-US" sz="2400" i="1" dirty="0"/>
              <a:t> </a:t>
            </a:r>
            <a:r>
              <a:rPr lang="en-US" sz="2400" i="1" dirty="0" err="1"/>
              <a:t>vào</a:t>
            </a:r>
            <a:r>
              <a:rPr lang="en-US" sz="2400" i="1" dirty="0"/>
              <a:t> </a:t>
            </a:r>
            <a:r>
              <a:rPr lang="en-US" sz="2400" i="1" dirty="0" err="1"/>
              <a:t>trong</a:t>
            </a:r>
            <a:r>
              <a:rPr lang="en-US" sz="2400" i="1" dirty="0"/>
              <a:t> </a:t>
            </a:r>
            <a:r>
              <a:rPr lang="en-US" sz="2400" i="1" dirty="0" err="1"/>
              <a:t>các</a:t>
            </a:r>
            <a:r>
              <a:rPr lang="en-US" sz="2400" i="1" dirty="0"/>
              <a:t> </a:t>
            </a:r>
            <a:r>
              <a:rPr lang="en-US" sz="2400" i="1" dirty="0" err="1"/>
              <a:t>bối</a:t>
            </a:r>
            <a:r>
              <a:rPr lang="en-US" sz="2400" i="1" dirty="0"/>
              <a:t> </a:t>
            </a:r>
            <a:r>
              <a:rPr lang="en-US" sz="2400" i="1" dirty="0" err="1"/>
              <a:t>cảnh</a:t>
            </a:r>
            <a:r>
              <a:rPr lang="en-US" sz="2400" i="1" dirty="0"/>
              <a:t> </a:t>
            </a:r>
            <a:r>
              <a:rPr lang="en-US" sz="2400" i="1" dirty="0" err="1"/>
              <a:t>cụ</a:t>
            </a:r>
            <a:r>
              <a:rPr lang="en-US" sz="2400" i="1" dirty="0"/>
              <a:t> </a:t>
            </a:r>
            <a:r>
              <a:rPr lang="en-US" sz="2400" i="1" dirty="0" err="1"/>
              <a:t>thể</a:t>
            </a:r>
            <a:r>
              <a:rPr lang="en-US" sz="2400" i="1" dirty="0"/>
              <a:t>, </a:t>
            </a:r>
            <a:r>
              <a:rPr lang="en-US" sz="2400" i="1" dirty="0" err="1"/>
              <a:t>giúp</a:t>
            </a:r>
            <a:r>
              <a:rPr lang="en-US" sz="2400" i="1" dirty="0"/>
              <a:t> </a:t>
            </a:r>
            <a:r>
              <a:rPr lang="en-US" sz="2400" i="1" dirty="0" err="1"/>
              <a:t>kết</a:t>
            </a:r>
            <a:r>
              <a:rPr lang="en-US" sz="2400" i="1" dirty="0"/>
              <a:t> </a:t>
            </a:r>
            <a:r>
              <a:rPr lang="en-US" sz="2400" i="1" dirty="0" err="1"/>
              <a:t>nối</a:t>
            </a:r>
            <a:r>
              <a:rPr lang="en-US" sz="2400" i="1" dirty="0"/>
              <a:t> </a:t>
            </a:r>
            <a:r>
              <a:rPr lang="en-US" sz="2400" i="1" dirty="0" err="1"/>
              <a:t>giữa</a:t>
            </a:r>
            <a:r>
              <a:rPr lang="en-US" sz="2400" i="1" dirty="0"/>
              <a:t> </a:t>
            </a:r>
            <a:r>
              <a:rPr lang="en-US" sz="2400" i="1" dirty="0" err="1"/>
              <a:t>trường</a:t>
            </a:r>
            <a:r>
              <a:rPr lang="en-US" sz="2400" i="1" dirty="0"/>
              <a:t> </a:t>
            </a:r>
            <a:r>
              <a:rPr lang="en-US" sz="2400" i="1" dirty="0" err="1"/>
              <a:t>học</a:t>
            </a:r>
            <a:r>
              <a:rPr lang="en-US" sz="2400" i="1" dirty="0"/>
              <a:t>, </a:t>
            </a:r>
            <a:r>
              <a:rPr lang="en-US" sz="2400" i="1" dirty="0" err="1"/>
              <a:t>cộng</a:t>
            </a:r>
            <a:r>
              <a:rPr lang="en-US" sz="2400" i="1" dirty="0"/>
              <a:t> </a:t>
            </a:r>
            <a:r>
              <a:rPr lang="en-US" sz="2400" i="1" dirty="0" err="1"/>
              <a:t>đồng</a:t>
            </a:r>
            <a:r>
              <a:rPr lang="en-US" sz="2400" i="1" dirty="0"/>
              <a:t>, </a:t>
            </a:r>
            <a:r>
              <a:rPr lang="en-US" sz="2400" i="1" dirty="0" err="1"/>
              <a:t>nơi</a:t>
            </a:r>
            <a:r>
              <a:rPr lang="en-US" sz="2400" i="1" dirty="0"/>
              <a:t> </a:t>
            </a:r>
            <a:r>
              <a:rPr lang="en-US" sz="2400" i="1" dirty="0" err="1"/>
              <a:t>làm</a:t>
            </a:r>
            <a:r>
              <a:rPr lang="en-US" sz="2400" i="1" dirty="0"/>
              <a:t> </a:t>
            </a:r>
            <a:r>
              <a:rPr lang="en-US" sz="2400" i="1" dirty="0" err="1"/>
              <a:t>việc</a:t>
            </a:r>
            <a:r>
              <a:rPr lang="en-US" sz="2400" i="1" dirty="0"/>
              <a:t> </a:t>
            </a:r>
            <a:r>
              <a:rPr lang="en-US" sz="2400" i="1" dirty="0" err="1"/>
              <a:t>và</a:t>
            </a:r>
            <a:r>
              <a:rPr lang="en-US" sz="2400" i="1" dirty="0"/>
              <a:t> </a:t>
            </a:r>
            <a:r>
              <a:rPr lang="en-US" sz="2400" i="1" dirty="0" err="1"/>
              <a:t>các</a:t>
            </a:r>
            <a:r>
              <a:rPr lang="en-US" sz="2400" i="1" dirty="0"/>
              <a:t> </a:t>
            </a:r>
            <a:r>
              <a:rPr lang="en-US" sz="2400" i="1" dirty="0" err="1"/>
              <a:t>tổ</a:t>
            </a:r>
            <a:r>
              <a:rPr lang="en-US" sz="2400" i="1" dirty="0"/>
              <a:t> </a:t>
            </a:r>
            <a:r>
              <a:rPr lang="en-US" sz="2400" i="1" dirty="0" err="1"/>
              <a:t>chức</a:t>
            </a:r>
            <a:r>
              <a:rPr lang="en-US" sz="2400" i="1" dirty="0"/>
              <a:t> </a:t>
            </a:r>
            <a:r>
              <a:rPr lang="en-US" sz="2400" i="1" dirty="0" err="1"/>
              <a:t>toàn</a:t>
            </a:r>
            <a:r>
              <a:rPr lang="en-US" sz="2400" i="1" dirty="0"/>
              <a:t> </a:t>
            </a:r>
            <a:r>
              <a:rPr lang="en-US" sz="2400" i="1" dirty="0" err="1"/>
              <a:t>cầu</a:t>
            </a:r>
            <a:r>
              <a:rPr lang="en-US" sz="2400" i="1" dirty="0"/>
              <a:t>, </a:t>
            </a:r>
            <a:r>
              <a:rPr lang="en-US" sz="2400" i="1" dirty="0" err="1"/>
              <a:t>để</a:t>
            </a:r>
            <a:r>
              <a:rPr lang="en-US" sz="2400" i="1" dirty="0"/>
              <a:t> </a:t>
            </a:r>
            <a:r>
              <a:rPr lang="en-US" sz="2400" i="1" dirty="0" err="1"/>
              <a:t>từ</a:t>
            </a:r>
            <a:r>
              <a:rPr lang="en-US" sz="2400" i="1" dirty="0"/>
              <a:t> </a:t>
            </a:r>
            <a:r>
              <a:rPr lang="en-US" sz="2400" i="1" dirty="0" err="1"/>
              <a:t>đó</a:t>
            </a:r>
            <a:r>
              <a:rPr lang="en-US" sz="2400" i="1" dirty="0"/>
              <a:t> </a:t>
            </a:r>
            <a:r>
              <a:rPr lang="en-US" sz="2400" i="1" dirty="0" err="1"/>
              <a:t>phát</a:t>
            </a:r>
            <a:r>
              <a:rPr lang="en-US" sz="2400" i="1" dirty="0"/>
              <a:t> </a:t>
            </a:r>
            <a:r>
              <a:rPr lang="en-US" sz="2400" i="1" dirty="0" err="1"/>
              <a:t>triển</a:t>
            </a:r>
            <a:r>
              <a:rPr lang="en-US" sz="2400" i="1" dirty="0"/>
              <a:t> </a:t>
            </a:r>
            <a:r>
              <a:rPr lang="en-US" sz="2400" i="1" dirty="0" err="1"/>
              <a:t>các</a:t>
            </a:r>
            <a:r>
              <a:rPr lang="en-US" sz="2400" i="1" dirty="0"/>
              <a:t> </a:t>
            </a:r>
            <a:r>
              <a:rPr lang="en-US" sz="2400" i="1" dirty="0" err="1"/>
              <a:t>năng</a:t>
            </a:r>
            <a:r>
              <a:rPr lang="en-US" sz="2400" i="1" dirty="0"/>
              <a:t> </a:t>
            </a:r>
            <a:r>
              <a:rPr lang="en-US" sz="2400" i="1" dirty="0" err="1"/>
              <a:t>lực</a:t>
            </a:r>
            <a:r>
              <a:rPr lang="en-US" sz="2400" i="1" dirty="0"/>
              <a:t> </a:t>
            </a:r>
            <a:r>
              <a:rPr lang="en-US" sz="2400" i="1" dirty="0" err="1"/>
              <a:t>trong</a:t>
            </a:r>
            <a:r>
              <a:rPr lang="en-US" sz="2400" i="1" dirty="0"/>
              <a:t> </a:t>
            </a:r>
            <a:r>
              <a:rPr lang="en-US" sz="2400" i="1" dirty="0" err="1"/>
              <a:t>lĩnh</a:t>
            </a:r>
            <a:r>
              <a:rPr lang="en-US" sz="2400" i="1" dirty="0"/>
              <a:t> </a:t>
            </a:r>
            <a:r>
              <a:rPr lang="en-US" sz="2400" i="1" dirty="0" err="1"/>
              <a:t>vực</a:t>
            </a:r>
            <a:r>
              <a:rPr lang="en-US" sz="2400" i="1" dirty="0"/>
              <a:t> STEM </a:t>
            </a:r>
            <a:r>
              <a:rPr lang="en-US" sz="2400" i="1" dirty="0" err="1"/>
              <a:t>và</a:t>
            </a:r>
            <a:r>
              <a:rPr lang="en-US" sz="2400" i="1" dirty="0"/>
              <a:t> </a:t>
            </a:r>
            <a:r>
              <a:rPr lang="en-US" sz="2400" i="1" dirty="0" err="1"/>
              <a:t>cùng</a:t>
            </a:r>
            <a:r>
              <a:rPr lang="en-US" sz="2400" i="1" dirty="0"/>
              <a:t> </a:t>
            </a:r>
            <a:r>
              <a:rPr lang="en-US" sz="2400" i="1" dirty="0" err="1"/>
              <a:t>với</a:t>
            </a:r>
            <a:r>
              <a:rPr lang="en-US" sz="2400" i="1" dirty="0"/>
              <a:t> </a:t>
            </a:r>
            <a:r>
              <a:rPr lang="en-US" sz="2400" i="1" dirty="0" err="1"/>
              <a:t>đó</a:t>
            </a:r>
            <a:r>
              <a:rPr lang="en-US" sz="2400" i="1" dirty="0"/>
              <a:t> </a:t>
            </a:r>
            <a:r>
              <a:rPr lang="en-US" sz="2400" i="1" dirty="0" err="1"/>
              <a:t>có</a:t>
            </a:r>
            <a:r>
              <a:rPr lang="en-US" sz="2400" i="1" dirty="0"/>
              <a:t> </a:t>
            </a:r>
            <a:r>
              <a:rPr lang="en-US" sz="2400" i="1" dirty="0" err="1"/>
              <a:t>thể</a:t>
            </a:r>
            <a:r>
              <a:rPr lang="en-US" sz="2400" i="1" dirty="0"/>
              <a:t> </a:t>
            </a:r>
            <a:r>
              <a:rPr lang="en-US" sz="2400" i="1" dirty="0" err="1"/>
              <a:t>cạnh</a:t>
            </a:r>
            <a:r>
              <a:rPr lang="en-US" sz="2400" i="1" dirty="0"/>
              <a:t> </a:t>
            </a:r>
            <a:r>
              <a:rPr lang="en-US" sz="2400" i="1" dirty="0" err="1"/>
              <a:t>tranh</a:t>
            </a:r>
            <a:r>
              <a:rPr lang="en-US" sz="2400" i="1" dirty="0"/>
              <a:t> </a:t>
            </a:r>
            <a:r>
              <a:rPr lang="en-US" sz="2400" i="1" dirty="0" err="1"/>
              <a:t>trong</a:t>
            </a:r>
            <a:r>
              <a:rPr lang="en-US" sz="2400" i="1" dirty="0"/>
              <a:t> </a:t>
            </a:r>
            <a:r>
              <a:rPr lang="en-US" sz="2400" i="1" dirty="0" err="1"/>
              <a:t>nền</a:t>
            </a:r>
            <a:r>
              <a:rPr lang="en-US" sz="2400" i="1" dirty="0"/>
              <a:t> </a:t>
            </a:r>
            <a:r>
              <a:rPr lang="en-US" sz="2400" i="1" dirty="0" err="1"/>
              <a:t>kinh</a:t>
            </a:r>
            <a:r>
              <a:rPr lang="en-US" sz="2400" i="1" dirty="0"/>
              <a:t> </a:t>
            </a:r>
            <a:r>
              <a:rPr lang="en-US" sz="2400" i="1" dirty="0" err="1"/>
              <a:t>kế</a:t>
            </a:r>
            <a:r>
              <a:rPr lang="en-US" sz="2400" i="1" dirty="0"/>
              <a:t> </a:t>
            </a:r>
            <a:r>
              <a:rPr lang="en-US" sz="2400" i="1" dirty="0" err="1"/>
              <a:t>mới</a:t>
            </a:r>
            <a:r>
              <a:rPr lang="en-US" sz="2400" dirty="0"/>
              <a:t>”.</a:t>
            </a:r>
            <a:endParaRPr lang="en-US" sz="2400" b="1" dirty="0">
              <a:solidFill>
                <a:srgbClr val="0000CC"/>
              </a:solidFill>
            </a:endParaRPr>
          </a:p>
        </p:txBody>
      </p:sp>
      <p:sp>
        <p:nvSpPr>
          <p:cNvPr id="9246" name="Rectangle 2"/>
          <p:cNvSpPr>
            <a:spLocks noGrp="1" noChangeArrowheads="1"/>
          </p:cNvSpPr>
          <p:nvPr>
            <p:ph type="title"/>
          </p:nvPr>
        </p:nvSpPr>
        <p:spPr>
          <a:xfrm>
            <a:off x="-396552" y="228600"/>
            <a:ext cx="8229600" cy="868363"/>
          </a:xfrm>
        </p:spPr>
        <p:txBody>
          <a:bodyPr/>
          <a:lstStyle/>
          <a:p>
            <a:r>
              <a:rPr lang="en-US" sz="3200" i="0" dirty="0" smtClean="0">
                <a:solidFill>
                  <a:srgbClr val="0000CC"/>
                </a:solidFill>
                <a:latin typeface="Times New Roman" pitchFamily="18" charset="0"/>
                <a:cs typeface="Times New Roman" pitchFamily="18" charset="0"/>
              </a:rPr>
              <a:t>II. </a:t>
            </a:r>
            <a:r>
              <a:rPr lang="en-US" sz="3200" i="0" u="sng" dirty="0" err="1" smtClean="0">
                <a:solidFill>
                  <a:srgbClr val="0000CC"/>
                </a:solidFill>
                <a:latin typeface="Times New Roman" pitchFamily="18" charset="0"/>
                <a:cs typeface="Times New Roman" pitchFamily="18" charset="0"/>
              </a:rPr>
              <a:t>Thế</a:t>
            </a:r>
            <a:r>
              <a:rPr lang="en-US" sz="3200" i="0" u="sng" dirty="0" smtClean="0">
                <a:solidFill>
                  <a:srgbClr val="0000CC"/>
                </a:solidFill>
                <a:latin typeface="Times New Roman" pitchFamily="18" charset="0"/>
                <a:cs typeface="Times New Roman" pitchFamily="18" charset="0"/>
              </a:rPr>
              <a:t> </a:t>
            </a:r>
            <a:r>
              <a:rPr lang="en-US" sz="3200" i="0" u="sng" dirty="0" err="1" smtClean="0">
                <a:solidFill>
                  <a:srgbClr val="0000CC"/>
                </a:solidFill>
                <a:latin typeface="Times New Roman" pitchFamily="18" charset="0"/>
                <a:cs typeface="Times New Roman" pitchFamily="18" charset="0"/>
              </a:rPr>
              <a:t>nào</a:t>
            </a:r>
            <a:r>
              <a:rPr lang="en-US" sz="3200" i="0" u="sng" dirty="0" smtClean="0">
                <a:solidFill>
                  <a:srgbClr val="0000CC"/>
                </a:solidFill>
                <a:latin typeface="Times New Roman" pitchFamily="18" charset="0"/>
                <a:cs typeface="Times New Roman" pitchFamily="18" charset="0"/>
              </a:rPr>
              <a:t> </a:t>
            </a:r>
            <a:r>
              <a:rPr lang="en-US" sz="3200" i="0" u="sng" dirty="0" err="1" smtClean="0">
                <a:solidFill>
                  <a:srgbClr val="0000CC"/>
                </a:solidFill>
                <a:latin typeface="Times New Roman" pitchFamily="18" charset="0"/>
                <a:cs typeface="Times New Roman" pitchFamily="18" charset="0"/>
              </a:rPr>
              <a:t>là</a:t>
            </a:r>
            <a:r>
              <a:rPr lang="en-US" sz="3200" i="0" u="sng" dirty="0" smtClean="0">
                <a:solidFill>
                  <a:srgbClr val="0000CC"/>
                </a:solidFill>
                <a:latin typeface="Times New Roman" pitchFamily="18" charset="0"/>
                <a:cs typeface="Times New Roman" pitchFamily="18" charset="0"/>
              </a:rPr>
              <a:t> </a:t>
            </a:r>
            <a:r>
              <a:rPr lang="en-US" sz="3200" i="0" u="sng" dirty="0" err="1" smtClean="0">
                <a:solidFill>
                  <a:srgbClr val="0000CC"/>
                </a:solidFill>
                <a:latin typeface="Times New Roman" pitchFamily="18" charset="0"/>
                <a:cs typeface="Times New Roman" pitchFamily="18" charset="0"/>
              </a:rPr>
              <a:t>giáo</a:t>
            </a:r>
            <a:r>
              <a:rPr lang="en-US" sz="3200" i="0" u="sng" dirty="0" smtClean="0">
                <a:solidFill>
                  <a:srgbClr val="0000CC"/>
                </a:solidFill>
                <a:latin typeface="Times New Roman" pitchFamily="18" charset="0"/>
                <a:cs typeface="Times New Roman" pitchFamily="18" charset="0"/>
              </a:rPr>
              <a:t> </a:t>
            </a:r>
            <a:r>
              <a:rPr lang="en-US" sz="3200" i="0" u="sng" dirty="0" err="1" smtClean="0">
                <a:solidFill>
                  <a:srgbClr val="0000CC"/>
                </a:solidFill>
                <a:latin typeface="Times New Roman" pitchFamily="18" charset="0"/>
                <a:cs typeface="Times New Roman" pitchFamily="18" charset="0"/>
              </a:rPr>
              <a:t>dục</a:t>
            </a:r>
            <a:r>
              <a:rPr lang="en-US" sz="3200" i="0" u="sng" dirty="0" smtClean="0">
                <a:solidFill>
                  <a:srgbClr val="0000CC"/>
                </a:solidFill>
                <a:latin typeface="Times New Roman" pitchFamily="18" charset="0"/>
                <a:cs typeface="Times New Roman" pitchFamily="18" charset="0"/>
              </a:rPr>
              <a:t> STEM</a:t>
            </a:r>
            <a:endParaRPr lang="en-US" sz="3200" i="0" dirty="0">
              <a:solidFill>
                <a:srgbClr val="0000CC"/>
              </a:solidFill>
              <a:latin typeface="Times New Roman" pitchFamily="18" charset="0"/>
              <a:cs typeface="Times New Roman" pitchFamily="18" charset="0"/>
            </a:endParaRPr>
          </a:p>
        </p:txBody>
      </p:sp>
      <p:sp>
        <p:nvSpPr>
          <p:cNvPr id="42" name="Rectangle 2"/>
          <p:cNvSpPr txBox="1">
            <a:spLocks noChangeArrowheads="1"/>
          </p:cNvSpPr>
          <p:nvPr/>
        </p:nvSpPr>
        <p:spPr bwMode="auto">
          <a:xfrm>
            <a:off x="1166936" y="836712"/>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600" b="1" dirty="0">
                <a:solidFill>
                  <a:srgbClr val="0000CC"/>
                </a:solidFill>
                <a:latin typeface="Times New Roman" pitchFamily="18" charset="0"/>
                <a:cs typeface="Times New Roman" pitchFamily="18" charset="0"/>
              </a:rPr>
              <a:t>1</a:t>
            </a:r>
            <a:r>
              <a:rPr lang="en-US" sz="2600" b="1" dirty="0" smtClean="0">
                <a:solidFill>
                  <a:srgbClr val="0000CC"/>
                </a:solidFill>
                <a:latin typeface="Times New Roman" pitchFamily="18" charset="0"/>
                <a:cs typeface="Times New Roman" pitchFamily="18" charset="0"/>
              </a:rPr>
              <a:t>. </a:t>
            </a:r>
            <a:r>
              <a:rPr lang="en-US" sz="2600" b="1" dirty="0" err="1" smtClean="0">
                <a:solidFill>
                  <a:srgbClr val="0000CC"/>
                </a:solidFill>
                <a:latin typeface="Times New Roman" pitchFamily="18" charset="0"/>
                <a:cs typeface="Times New Roman" pitchFamily="18" charset="0"/>
              </a:rPr>
              <a:t>Nội</a:t>
            </a:r>
            <a:r>
              <a:rPr lang="en-US" sz="2600" b="1" dirty="0" smtClean="0">
                <a:solidFill>
                  <a:srgbClr val="0000CC"/>
                </a:solidFill>
                <a:latin typeface="Times New Roman" pitchFamily="18" charset="0"/>
                <a:cs typeface="Times New Roman" pitchFamily="18" charset="0"/>
              </a:rPr>
              <a:t> </a:t>
            </a:r>
            <a:r>
              <a:rPr lang="en-US" sz="2600" b="1" dirty="0">
                <a:solidFill>
                  <a:srgbClr val="0000CC"/>
                </a:solidFill>
                <a:latin typeface="Times New Roman" pitchFamily="18" charset="0"/>
                <a:cs typeface="Times New Roman" pitchFamily="18" charset="0"/>
              </a:rPr>
              <a:t>dung </a:t>
            </a:r>
            <a:r>
              <a:rPr lang="en-US" sz="2600" b="1" dirty="0" err="1">
                <a:solidFill>
                  <a:srgbClr val="0000CC"/>
                </a:solidFill>
                <a:latin typeface="Times New Roman" pitchFamily="18" charset="0"/>
                <a:cs typeface="Times New Roman" pitchFamily="18" charset="0"/>
              </a:rPr>
              <a:t>cơ</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bản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của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giáo</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dục</a:t>
            </a:r>
            <a:r>
              <a:rPr lang="en-US" sz="2600" b="1" dirty="0">
                <a:solidFill>
                  <a:srgbClr val="0000CC"/>
                </a:solidFill>
                <a:latin typeface="Times New Roman" pitchFamily="18" charset="0"/>
                <a:cs typeface="Times New Roman" pitchFamily="18" charset="0"/>
              </a:rPr>
              <a:t> STEM</a:t>
            </a:r>
            <a:endParaRPr lang="en-US" sz="2600" dirty="0">
              <a:solidFill>
                <a:srgbClr val="0000CC"/>
              </a:solidFill>
              <a:latin typeface="Times New Roman" pitchFamily="18" charset="0"/>
              <a:cs typeface="Times New Roman" pitchFamily="18" charset="0"/>
            </a:endParaRPr>
          </a:p>
        </p:txBody>
      </p:sp>
      <p:pic>
        <p:nvPicPr>
          <p:cNvPr id="9258" name="Picture 42" descr="Kết quả hình ảnh cho nsta"/>
          <p:cNvPicPr>
            <a:picLocks noChangeAspect="1" noChangeArrowheads="1"/>
          </p:cNvPicPr>
          <p:nvPr/>
        </p:nvPicPr>
        <p:blipFill>
          <a:blip r:embed="rId3" cstate="print"/>
          <a:srcRect/>
          <a:stretch>
            <a:fillRect/>
          </a:stretch>
        </p:blipFill>
        <p:spPr bwMode="auto">
          <a:xfrm>
            <a:off x="225202" y="1700808"/>
            <a:ext cx="2114550" cy="21621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46"/>
                                        </p:tgtEl>
                                        <p:attrNameLst>
                                          <p:attrName>style.visibility</p:attrName>
                                        </p:attrNameLst>
                                      </p:cBhvr>
                                      <p:to>
                                        <p:strVal val="visible"/>
                                      </p:to>
                                    </p:set>
                                    <p:animEffect transition="in" filter="blinds(horizontal)">
                                      <p:cBhvr>
                                        <p:cTn id="7" dur="500"/>
                                        <p:tgtEl>
                                          <p:spTgt spid="92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linds(horizontal)">
                                      <p:cBhvr>
                                        <p:cTn id="13" dur="500"/>
                                        <p:tgtEl>
                                          <p:spTgt spid="42"/>
                                        </p:tgtEl>
                                      </p:cBhvr>
                                    </p:animEffect>
                                  </p:childTnLst>
                                </p:cTn>
                              </p:par>
                              <p:par>
                                <p:cTn id="14" presetID="3" presetClass="entr" presetSubtype="10" fill="hold" nodeType="withEffect">
                                  <p:stCondLst>
                                    <p:cond delay="0"/>
                                  </p:stCondLst>
                                  <p:childTnLst>
                                    <p:set>
                                      <p:cBhvr>
                                        <p:cTn id="15" dur="1" fill="hold">
                                          <p:stCondLst>
                                            <p:cond delay="0"/>
                                          </p:stCondLst>
                                        </p:cTn>
                                        <p:tgtEl>
                                          <p:spTgt spid="9258"/>
                                        </p:tgtEl>
                                        <p:attrNameLst>
                                          <p:attrName>style.visibility</p:attrName>
                                        </p:attrNameLst>
                                      </p:cBhvr>
                                      <p:to>
                                        <p:strVal val="visible"/>
                                      </p:to>
                                    </p:set>
                                    <p:animEffect transition="in" filter="blinds(horizontal)">
                                      <p:cBhvr>
                                        <p:cTn id="16" dur="500"/>
                                        <p:tgtEl>
                                          <p:spTgt spid="9258"/>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P spid="41" grpId="1"/>
      <p:bldP spid="9246"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 name="Rectangle 2"/>
          <p:cNvSpPr>
            <a:spLocks noGrp="1" noChangeArrowheads="1"/>
          </p:cNvSpPr>
          <p:nvPr>
            <p:ph type="title"/>
          </p:nvPr>
        </p:nvSpPr>
        <p:spPr>
          <a:xfrm>
            <a:off x="-396552" y="228600"/>
            <a:ext cx="8229600" cy="868363"/>
          </a:xfrm>
        </p:spPr>
        <p:txBody>
          <a:bodyPr/>
          <a:lstStyle/>
          <a:p>
            <a:r>
              <a:rPr lang="en-US" sz="3200" i="0" dirty="0" smtClean="0">
                <a:solidFill>
                  <a:srgbClr val="0000CC"/>
                </a:solidFill>
                <a:latin typeface="Times New Roman" pitchFamily="18" charset="0"/>
                <a:cs typeface="Times New Roman" pitchFamily="18" charset="0"/>
              </a:rPr>
              <a:t>II. </a:t>
            </a:r>
            <a:r>
              <a:rPr lang="en-US" sz="3200" i="0" u="sng" dirty="0" err="1" smtClean="0">
                <a:solidFill>
                  <a:srgbClr val="0000CC"/>
                </a:solidFill>
                <a:latin typeface="Times New Roman" pitchFamily="18" charset="0"/>
                <a:cs typeface="Times New Roman" pitchFamily="18" charset="0"/>
              </a:rPr>
              <a:t>Thế</a:t>
            </a:r>
            <a:r>
              <a:rPr lang="en-US" sz="3200" i="0" u="sng" dirty="0" smtClean="0">
                <a:solidFill>
                  <a:srgbClr val="0000CC"/>
                </a:solidFill>
                <a:latin typeface="Times New Roman" pitchFamily="18" charset="0"/>
                <a:cs typeface="Times New Roman" pitchFamily="18" charset="0"/>
              </a:rPr>
              <a:t> </a:t>
            </a:r>
            <a:r>
              <a:rPr lang="en-US" sz="3200" i="0" u="sng" dirty="0" err="1" smtClean="0">
                <a:solidFill>
                  <a:srgbClr val="0000CC"/>
                </a:solidFill>
                <a:latin typeface="Times New Roman" pitchFamily="18" charset="0"/>
                <a:cs typeface="Times New Roman" pitchFamily="18" charset="0"/>
              </a:rPr>
              <a:t>nào</a:t>
            </a:r>
            <a:r>
              <a:rPr lang="en-US" sz="3200" i="0" u="sng" dirty="0" smtClean="0">
                <a:solidFill>
                  <a:srgbClr val="0000CC"/>
                </a:solidFill>
                <a:latin typeface="Times New Roman" pitchFamily="18" charset="0"/>
                <a:cs typeface="Times New Roman" pitchFamily="18" charset="0"/>
              </a:rPr>
              <a:t> </a:t>
            </a:r>
            <a:r>
              <a:rPr lang="en-US" sz="3200" i="0" u="sng" dirty="0" err="1" smtClean="0">
                <a:solidFill>
                  <a:srgbClr val="0000CC"/>
                </a:solidFill>
                <a:latin typeface="Times New Roman" pitchFamily="18" charset="0"/>
                <a:cs typeface="Times New Roman" pitchFamily="18" charset="0"/>
              </a:rPr>
              <a:t>là</a:t>
            </a:r>
            <a:r>
              <a:rPr lang="en-US" sz="3200" i="0" u="sng" dirty="0" smtClean="0">
                <a:solidFill>
                  <a:srgbClr val="0000CC"/>
                </a:solidFill>
                <a:latin typeface="Times New Roman" pitchFamily="18" charset="0"/>
                <a:cs typeface="Times New Roman" pitchFamily="18" charset="0"/>
              </a:rPr>
              <a:t> </a:t>
            </a:r>
            <a:r>
              <a:rPr lang="en-US" sz="3200" i="0" u="sng" dirty="0" err="1" smtClean="0">
                <a:solidFill>
                  <a:srgbClr val="0000CC"/>
                </a:solidFill>
                <a:latin typeface="Times New Roman" pitchFamily="18" charset="0"/>
                <a:cs typeface="Times New Roman" pitchFamily="18" charset="0"/>
              </a:rPr>
              <a:t>giáo</a:t>
            </a:r>
            <a:r>
              <a:rPr lang="en-US" sz="3200" i="0" u="sng" dirty="0" smtClean="0">
                <a:solidFill>
                  <a:srgbClr val="0000CC"/>
                </a:solidFill>
                <a:latin typeface="Times New Roman" pitchFamily="18" charset="0"/>
                <a:cs typeface="Times New Roman" pitchFamily="18" charset="0"/>
              </a:rPr>
              <a:t> </a:t>
            </a:r>
            <a:r>
              <a:rPr lang="en-US" sz="3200" i="0" u="sng" dirty="0" err="1" smtClean="0">
                <a:solidFill>
                  <a:srgbClr val="0000CC"/>
                </a:solidFill>
                <a:latin typeface="Times New Roman" pitchFamily="18" charset="0"/>
                <a:cs typeface="Times New Roman" pitchFamily="18" charset="0"/>
              </a:rPr>
              <a:t>dục</a:t>
            </a:r>
            <a:r>
              <a:rPr lang="en-US" sz="3200" i="0" u="sng" dirty="0" smtClean="0">
                <a:solidFill>
                  <a:srgbClr val="0000CC"/>
                </a:solidFill>
                <a:latin typeface="Times New Roman" pitchFamily="18" charset="0"/>
                <a:cs typeface="Times New Roman" pitchFamily="18" charset="0"/>
              </a:rPr>
              <a:t> STEM</a:t>
            </a:r>
            <a:endParaRPr lang="en-US" sz="3200" i="0" dirty="0">
              <a:solidFill>
                <a:srgbClr val="0000CC"/>
              </a:solidFill>
              <a:latin typeface="Times New Roman" pitchFamily="18" charset="0"/>
              <a:cs typeface="Times New Roman" pitchFamily="18" charset="0"/>
            </a:endParaRPr>
          </a:p>
        </p:txBody>
      </p:sp>
      <p:sp>
        <p:nvSpPr>
          <p:cNvPr id="42" name="Rectangle 2"/>
          <p:cNvSpPr txBox="1">
            <a:spLocks noChangeArrowheads="1"/>
          </p:cNvSpPr>
          <p:nvPr/>
        </p:nvSpPr>
        <p:spPr bwMode="auto">
          <a:xfrm>
            <a:off x="1166936" y="836712"/>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600" b="1" dirty="0">
                <a:solidFill>
                  <a:srgbClr val="0000CC"/>
                </a:solidFill>
                <a:latin typeface="Times New Roman" pitchFamily="18" charset="0"/>
                <a:cs typeface="Times New Roman" pitchFamily="18" charset="0"/>
              </a:rPr>
              <a:t>2</a:t>
            </a:r>
            <a:r>
              <a:rPr lang="en-US" sz="2600" b="1" dirty="0" smtClean="0">
                <a:solidFill>
                  <a:srgbClr val="0000CC"/>
                </a:solidFill>
                <a:latin typeface="Times New Roman" pitchFamily="18" charset="0"/>
                <a:cs typeface="Times New Roman" pitchFamily="18" charset="0"/>
              </a:rPr>
              <a:t>. </a:t>
            </a:r>
            <a:r>
              <a:rPr lang="en-US" sz="2600" b="1" dirty="0" err="1" smtClean="0">
                <a:solidFill>
                  <a:srgbClr val="0000CC"/>
                </a:solidFill>
                <a:latin typeface="Times New Roman" pitchFamily="18" charset="0"/>
                <a:cs typeface="Times New Roman" pitchFamily="18" charset="0"/>
              </a:rPr>
              <a:t>Các</a:t>
            </a:r>
            <a:r>
              <a:rPr lang="en-US" sz="2600" b="1" dirty="0" smtClean="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đặc</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điểm</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cơ</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bản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của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giáo</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dục</a:t>
            </a:r>
            <a:r>
              <a:rPr lang="en-US" sz="2600" b="1" dirty="0">
                <a:solidFill>
                  <a:srgbClr val="0000CC"/>
                </a:solidFill>
                <a:latin typeface="Times New Roman" pitchFamily="18" charset="0"/>
                <a:cs typeface="Times New Roman" pitchFamily="18" charset="0"/>
              </a:rPr>
              <a:t> STEM</a:t>
            </a:r>
            <a:endParaRPr lang="en-US" sz="2600" dirty="0">
              <a:solidFill>
                <a:srgbClr val="0000CC"/>
              </a:solidFill>
              <a:latin typeface="Times New Roman" pitchFamily="18" charset="0"/>
              <a:cs typeface="Times New Roman" pitchFamily="18" charset="0"/>
            </a:endParaRPr>
          </a:p>
        </p:txBody>
      </p:sp>
      <p:sp>
        <p:nvSpPr>
          <p:cNvPr id="77825" name="Rectangle 1"/>
          <p:cNvSpPr>
            <a:spLocks noChangeArrowheads="1"/>
          </p:cNvSpPr>
          <p:nvPr/>
        </p:nvSpPr>
        <p:spPr bwMode="auto">
          <a:xfrm>
            <a:off x="1188640" y="1556792"/>
            <a:ext cx="7415808" cy="461665"/>
          </a:xfrm>
          <a:prstGeom prst="rect">
            <a:avLst/>
          </a:prstGeom>
          <a:noFill/>
          <a:ln w="9525">
            <a:noFill/>
            <a:miter lim="800000"/>
            <a:headEnd/>
            <a:tailEnd/>
          </a:ln>
          <a:effectLst>
            <a:prstShdw prst="shdw17" dist="17961" dir="2700000">
              <a:schemeClr val="accent1">
                <a:gamma/>
                <a:shade val="60000"/>
                <a:invGamma/>
              </a:schemeClr>
            </a:prst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Arial" pitchFamily="34" charset="0"/>
              </a:rPr>
              <a:t>R</a:t>
            </a:r>
            <a:r>
              <a:rPr kumimoji="0" lang="en-US" sz="2400" b="1" i="0" u="none" strike="noStrike" cap="none" normalizeH="0" baseline="0" dirty="0" err="1" smtClean="0">
                <a:ln>
                  <a:noFill/>
                </a:ln>
                <a:solidFill>
                  <a:srgbClr val="0000CC"/>
                </a:solidFill>
                <a:effectLst/>
                <a:latin typeface="Arial"/>
                <a:ea typeface="Calibri" pitchFamily="34" charset="0"/>
                <a:cs typeface="Arial" pitchFamily="34" charset="0"/>
              </a:rPr>
              <a:t>ú</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Arial" pitchFamily="34" charset="0"/>
              </a:rPr>
              <a:t>t</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Arial" pitchFamily="34"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Arial" pitchFamily="34" charset="0"/>
              </a:rPr>
              <a:t>ra</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Arial" pitchFamily="34"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Arial" pitchFamily="34" charset="0"/>
              </a:rPr>
              <a:t>từ</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Arial" pitchFamily="34"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Arial" pitchFamily="34" charset="0"/>
              </a:rPr>
              <a:t>định</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Arial" pitchFamily="34"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Arial" pitchFamily="34" charset="0"/>
              </a:rPr>
              <a:t>nghĩa</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Arial" pitchFamily="34" charset="0"/>
              </a:rPr>
              <a:t>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Arial" pitchFamily="34" charset="0"/>
              </a:rPr>
              <a:t>về</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Arial" pitchFamily="34" charset="0"/>
              </a:rPr>
              <a:t> GD STEM </a:t>
            </a:r>
            <a:r>
              <a:rPr kumimoji="0" lang="en-US" sz="2400" b="1" i="0" u="none" strike="noStrike" cap="none" normalizeH="0" baseline="0" dirty="0" err="1" smtClean="0">
                <a:ln>
                  <a:noFill/>
                </a:ln>
                <a:solidFill>
                  <a:srgbClr val="0000CC"/>
                </a:solidFill>
                <a:effectLst/>
                <a:latin typeface="Times New Roman" pitchFamily="18" charset="0"/>
                <a:ea typeface="Calibri" pitchFamily="34" charset="0"/>
                <a:cs typeface="Arial" pitchFamily="34" charset="0"/>
              </a:rPr>
              <a:t>của</a:t>
            </a:r>
            <a:r>
              <a:rPr kumimoji="0" lang="en-US" sz="2400" b="1" i="0" u="none" strike="noStrike" cap="none" normalizeH="0" baseline="0" dirty="0" smtClean="0">
                <a:ln>
                  <a:noFill/>
                </a:ln>
                <a:solidFill>
                  <a:srgbClr val="0000CC"/>
                </a:solidFill>
                <a:effectLst/>
                <a:latin typeface="Times New Roman" pitchFamily="18" charset="0"/>
                <a:ea typeface="Calibri" pitchFamily="34" charset="0"/>
                <a:cs typeface="Arial" pitchFamily="34" charset="0"/>
              </a:rPr>
              <a:t> NSTA</a:t>
            </a:r>
            <a:endParaRPr kumimoji="0" lang="en-US" sz="2400" b="1" i="0" u="none" strike="noStrike" cap="none" normalizeH="0" baseline="0" dirty="0" smtClean="0">
              <a:ln>
                <a:noFill/>
              </a:ln>
              <a:solidFill>
                <a:srgbClr val="0000CC"/>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899592" y="2492896"/>
          <a:ext cx="7056784" cy="2671423"/>
        </p:xfrm>
        <a:graphic>
          <a:graphicData uri="http://schemas.openxmlformats.org/drawingml/2006/table">
            <a:tbl>
              <a:tblPr firstRow="1" bandRow="1">
                <a:tableStyleId>{5C22544A-7EE6-4342-B048-85BDC9FD1C3A}</a:tableStyleId>
              </a:tblPr>
              <a:tblGrid>
                <a:gridCol w="1656184"/>
                <a:gridCol w="2664296"/>
                <a:gridCol w="2736304"/>
              </a:tblGrid>
              <a:tr h="877303">
                <a:tc rowSpan="2">
                  <a:txBody>
                    <a:bodyPr/>
                    <a:lstStyle/>
                    <a:p>
                      <a:pPr algn="just"/>
                      <a:r>
                        <a:rPr lang="en-US" sz="2200" b="1" kern="1200" dirty="0" err="1" smtClean="0">
                          <a:solidFill>
                            <a:srgbClr val="080808"/>
                          </a:solidFill>
                          <a:latin typeface="Times New Roman" pitchFamily="18" charset="0"/>
                          <a:ea typeface="+mn-ea"/>
                          <a:cs typeface="Times New Roman" pitchFamily="18" charset="0"/>
                        </a:rPr>
                        <a:t>Học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tập</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thông</a:t>
                      </a:r>
                      <a:r>
                        <a:rPr lang="en-US" sz="2200" b="1" kern="1200" dirty="0" smtClean="0">
                          <a:solidFill>
                            <a:srgbClr val="080808"/>
                          </a:solidFill>
                          <a:latin typeface="Times New Roman" pitchFamily="18" charset="0"/>
                          <a:ea typeface="+mn-ea"/>
                          <a:cs typeface="Times New Roman" pitchFamily="18" charset="0"/>
                        </a:rPr>
                        <a:t> qua </a:t>
                      </a:r>
                      <a:r>
                        <a:rPr lang="en-US" sz="2200" b="1" kern="1200" dirty="0" err="1" smtClean="0">
                          <a:solidFill>
                            <a:srgbClr val="080808"/>
                          </a:solidFill>
                          <a:latin typeface="Times New Roman" pitchFamily="18" charset="0"/>
                          <a:ea typeface="+mn-ea"/>
                          <a:cs typeface="Times New Roman" pitchFamily="18" charset="0"/>
                        </a:rPr>
                        <a:t>các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đề</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tài</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các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bài</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học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các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chủ</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đề</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có</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nội</a:t>
                      </a:r>
                      <a:r>
                        <a:rPr lang="en-US" sz="2200" b="1" kern="1200" dirty="0" smtClean="0">
                          <a:solidFill>
                            <a:srgbClr val="080808"/>
                          </a:solidFill>
                          <a:latin typeface="Times New Roman" pitchFamily="18" charset="0"/>
                          <a:ea typeface="+mn-ea"/>
                          <a:cs typeface="Times New Roman" pitchFamily="18" charset="0"/>
                        </a:rPr>
                        <a:t> dung </a:t>
                      </a:r>
                      <a:r>
                        <a:rPr lang="en-US" sz="2200" b="1" kern="1200" dirty="0" err="1" smtClean="0">
                          <a:solidFill>
                            <a:srgbClr val="080808"/>
                          </a:solidFill>
                          <a:latin typeface="Times New Roman" pitchFamily="18" charset="0"/>
                          <a:ea typeface="+mn-ea"/>
                          <a:cs typeface="Times New Roman" pitchFamily="18" charset="0"/>
                        </a:rPr>
                        <a:t>thực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tiễn</a:t>
                      </a:r>
                      <a:endParaRPr lang="en-US" sz="2200" b="1" dirty="0">
                        <a:solidFill>
                          <a:srgbClr val="080808"/>
                        </a:solidFill>
                        <a:latin typeface="Times New Roman" pitchFamily="18" charset="0"/>
                        <a:cs typeface="Times New Roman" pitchFamily="18" charset="0"/>
                      </a:endParaRPr>
                    </a:p>
                  </a:txBody>
                  <a:tcPr marL="144000" marT="720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tcPr>
                </a:tc>
                <a:tc gridSpan="2">
                  <a:txBody>
                    <a:bodyPr/>
                    <a:lstStyle/>
                    <a:p>
                      <a:pPr algn="ctr"/>
                      <a:r>
                        <a:rPr lang="en-US" sz="2200" b="1" kern="1200" dirty="0" err="1" smtClean="0">
                          <a:solidFill>
                            <a:srgbClr val="080808"/>
                          </a:solidFill>
                          <a:latin typeface="Times New Roman" pitchFamily="18" charset="0"/>
                          <a:ea typeface="+mn-ea"/>
                          <a:cs typeface="Times New Roman" pitchFamily="18" charset="0"/>
                        </a:rPr>
                        <a:t>Đề</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cao</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tính</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tích</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hợp</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liên</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môn</a:t>
                      </a:r>
                      <a:endParaRPr lang="en-US" sz="2200" b="1" dirty="0">
                        <a:solidFill>
                          <a:srgbClr val="080808"/>
                        </a:solidFill>
                        <a:latin typeface="Times New Roman" pitchFamily="18" charset="0"/>
                        <a:cs typeface="Times New Roman" pitchFamily="18" charset="0"/>
                      </a:endParaRPr>
                    </a:p>
                  </a:txBody>
                  <a:tcPr marL="144000" marT="720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tcPr>
                </a:tc>
                <a:tc hMerge="1">
                  <a:txBody>
                    <a:bodyPr/>
                    <a:lstStyle/>
                    <a:p>
                      <a:endParaRPr lang="en-US" dirty="0"/>
                    </a:p>
                  </a:txBody>
                  <a:tcPr/>
                </a:tc>
              </a:tr>
              <a:tr h="1642977">
                <a:tc vMerge="1">
                  <a:txBody>
                    <a:bodyPr/>
                    <a:lstStyle/>
                    <a:p>
                      <a:endParaRPr lang="en-US" dirty="0"/>
                    </a:p>
                  </a:txBody>
                  <a:tcPr/>
                </a:tc>
                <a:tc>
                  <a:txBody>
                    <a:bodyPr/>
                    <a:lstStyle/>
                    <a:p>
                      <a:pPr algn="just"/>
                      <a:r>
                        <a:rPr lang="en-US" sz="2200" b="1" kern="1200" dirty="0" err="1" smtClean="0">
                          <a:solidFill>
                            <a:srgbClr val="080808"/>
                          </a:solidFill>
                          <a:latin typeface="Times New Roman" pitchFamily="18" charset="0"/>
                          <a:ea typeface="+mn-ea"/>
                          <a:cs typeface="Times New Roman" pitchFamily="18" charset="0"/>
                        </a:rPr>
                        <a:t>Hình</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thành</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kiến</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thức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kỹ</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năng</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về</a:t>
                      </a:r>
                      <a:r>
                        <a:rPr lang="en-US" sz="2200" b="1" kern="1200" dirty="0" smtClean="0">
                          <a:solidFill>
                            <a:srgbClr val="080808"/>
                          </a:solidFill>
                          <a:latin typeface="Times New Roman" pitchFamily="18" charset="0"/>
                          <a:ea typeface="+mn-ea"/>
                          <a:cs typeface="Times New Roman" pitchFamily="18" charset="0"/>
                        </a:rPr>
                        <a:t> S.T.E.M </a:t>
                      </a:r>
                      <a:r>
                        <a:rPr lang="en-US" sz="2200" b="1" kern="1200" dirty="0" err="1" smtClean="0">
                          <a:solidFill>
                            <a:srgbClr val="080808"/>
                          </a:solidFill>
                          <a:latin typeface="Times New Roman" pitchFamily="18" charset="0"/>
                          <a:ea typeface="+mn-ea"/>
                          <a:cs typeface="Times New Roman" pitchFamily="18" charset="0"/>
                        </a:rPr>
                        <a:t>thông</a:t>
                      </a:r>
                      <a:r>
                        <a:rPr lang="en-US" sz="2200" b="1" kern="1200" dirty="0" smtClean="0">
                          <a:solidFill>
                            <a:srgbClr val="080808"/>
                          </a:solidFill>
                          <a:latin typeface="Times New Roman" pitchFamily="18" charset="0"/>
                          <a:ea typeface="+mn-ea"/>
                          <a:cs typeface="Times New Roman" pitchFamily="18" charset="0"/>
                        </a:rPr>
                        <a:t> qua </a:t>
                      </a:r>
                      <a:r>
                        <a:rPr lang="en-US" sz="2200" b="1" kern="1200" dirty="0" err="1" smtClean="0">
                          <a:solidFill>
                            <a:srgbClr val="080808"/>
                          </a:solidFill>
                          <a:latin typeface="Times New Roman" pitchFamily="18" charset="0"/>
                          <a:ea typeface="+mn-ea"/>
                          <a:cs typeface="Times New Roman" pitchFamily="18" charset="0"/>
                        </a:rPr>
                        <a:t>việc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vận</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dụng</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chúng</a:t>
                      </a:r>
                      <a:endParaRPr lang="en-US" sz="2200" b="1" dirty="0">
                        <a:solidFill>
                          <a:srgbClr val="080808"/>
                        </a:solidFill>
                        <a:latin typeface="Times New Roman" pitchFamily="18" charset="0"/>
                        <a:cs typeface="Times New Roman" pitchFamily="18" charset="0"/>
                      </a:endParaRPr>
                    </a:p>
                  </a:txBody>
                  <a:tcPr marL="144000" marT="720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tcPr>
                </a:tc>
                <a:tc>
                  <a:txBody>
                    <a:bodyPr/>
                    <a:lstStyle/>
                    <a:p>
                      <a:pPr algn="just"/>
                      <a:r>
                        <a:rPr lang="en-US" sz="2200" b="1" kern="1200" dirty="0" err="1" smtClean="0">
                          <a:solidFill>
                            <a:srgbClr val="080808"/>
                          </a:solidFill>
                          <a:latin typeface="Times New Roman" pitchFamily="18" charset="0"/>
                          <a:ea typeface="+mn-ea"/>
                          <a:cs typeface="Times New Roman" pitchFamily="18" charset="0"/>
                        </a:rPr>
                        <a:t>Xem</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trọng</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hoạt</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động</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thực</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hành</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phương</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pháp</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mô</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hình</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và</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phối</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hợp</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đồng</a:t>
                      </a:r>
                      <a:r>
                        <a:rPr lang="en-US" sz="2200" b="1" kern="1200" dirty="0" smtClean="0">
                          <a:solidFill>
                            <a:srgbClr val="080808"/>
                          </a:solidFill>
                          <a:latin typeface="Times New Roman" pitchFamily="18" charset="0"/>
                          <a:ea typeface="+mn-ea"/>
                          <a:cs typeface="Times New Roman" pitchFamily="18" charset="0"/>
                        </a:rPr>
                        <a:t> </a:t>
                      </a:r>
                      <a:r>
                        <a:rPr lang="en-US" sz="2200" b="1" kern="1200" dirty="0" err="1" smtClean="0">
                          <a:solidFill>
                            <a:srgbClr val="080808"/>
                          </a:solidFill>
                          <a:latin typeface="Times New Roman" pitchFamily="18" charset="0"/>
                          <a:ea typeface="+mn-ea"/>
                          <a:cs typeface="Times New Roman" pitchFamily="18" charset="0"/>
                        </a:rPr>
                        <a:t>đội</a:t>
                      </a:r>
                      <a:endParaRPr lang="en-US" sz="2200" b="1" dirty="0">
                        <a:solidFill>
                          <a:srgbClr val="080808"/>
                        </a:solidFill>
                        <a:latin typeface="Times New Roman" pitchFamily="18" charset="0"/>
                        <a:cs typeface="Times New Roman" pitchFamily="18" charset="0"/>
                      </a:endParaRPr>
                    </a:p>
                  </a:txBody>
                  <a:tcPr marL="144000" marT="720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9246"/>
                                        </p:tgtEl>
                                        <p:attrNameLst>
                                          <p:attrName>style.visibility</p:attrName>
                                        </p:attrNameLst>
                                      </p:cBhvr>
                                      <p:to>
                                        <p:strVal val="visible"/>
                                      </p:to>
                                    </p:set>
                                    <p:animEffect transition="in" filter="blinds(horizontal)">
                                      <p:cBhvr>
                                        <p:cTn id="7" dur="500"/>
                                        <p:tgtEl>
                                          <p:spTgt spid="92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825"/>
                                        </p:tgtEl>
                                        <p:attrNameLst>
                                          <p:attrName>style.visibility</p:attrName>
                                        </p:attrNameLst>
                                      </p:cBhvr>
                                      <p:to>
                                        <p:strVal val="visible"/>
                                      </p:to>
                                    </p:set>
                                    <p:animEffect transition="in" filter="blinds(horizontal)">
                                      <p:cBhvr>
                                        <p:cTn id="13" dur="500"/>
                                        <p:tgtEl>
                                          <p:spTgt spid="77825"/>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 grpId="1"/>
      <p:bldP spid="42" grpId="0"/>
      <p:bldP spid="77825" grpId="0"/>
    </p:bldLst>
  </p:timing>
</p:sld>
</file>

<file path=ppt/theme/theme1.xml><?xml version="1.0" encoding="utf-8"?>
<a:theme xmlns:a="http://schemas.openxmlformats.org/drawingml/2006/main" name="Sinhhoat chuyenmo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rnd">
          <a:solidFill>
            <a:srgbClr val="002060">
              <a:alpha val="65000"/>
            </a:srgbClr>
          </a:solidFill>
          <a:prstDash val="sysDot"/>
          <a:round/>
          <a:headEnd/>
          <a:tailEnd/>
        </a:ln>
        <a:effectLst/>
      </a:spPr>
      <a:bodyPr/>
      <a:lstStyle>
        <a:defPPr>
          <a:defRPr/>
        </a:defPPr>
      </a:lstStyle>
    </a:spDef>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Sinhhoat chuyenmon</Template>
  <TotalTime>1833</TotalTime>
  <Words>891</Words>
  <Application>Microsoft Office PowerPoint</Application>
  <PresentationFormat>On-screen Show (4:3)</PresentationFormat>
  <Paragraphs>77</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Sinhhoat chuyenmon</vt:lpstr>
      <vt:lpstr>GIÁO DỤC STEM</vt:lpstr>
      <vt:lpstr>Slide 2</vt:lpstr>
      <vt:lpstr>I. Tổng quan</vt:lpstr>
      <vt:lpstr>Bất cập, mâu thuẫn của các phương pháp dạy học tích cực</vt:lpstr>
      <vt:lpstr>Slide 5</vt:lpstr>
      <vt:lpstr>Phương pháp giáo dục STEM</vt:lpstr>
      <vt:lpstr>Slide 7</vt:lpstr>
      <vt:lpstr>II. Thế nào là giáo dục STEM</vt:lpstr>
      <vt:lpstr>II. Thế nào là giáo dục STEM</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ĐỔI MỚI SINH HOẠT TỔ CHUYÊN MÔN</dc:title>
  <dc:creator>TQTuan</dc:creator>
  <cp:lastModifiedBy>HP</cp:lastModifiedBy>
  <cp:revision>161</cp:revision>
  <dcterms:created xsi:type="dcterms:W3CDTF">2014-09-15T03:11:58Z</dcterms:created>
  <dcterms:modified xsi:type="dcterms:W3CDTF">2017-09-20T15:00:56Z</dcterms:modified>
</cp:coreProperties>
</file>